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598" r:id="rId5"/>
    <p:sldId id="552" r:id="rId6"/>
    <p:sldId id="637" r:id="rId7"/>
    <p:sldId id="728" r:id="rId8"/>
    <p:sldId id="699" r:id="rId9"/>
    <p:sldId id="700" r:id="rId10"/>
    <p:sldId id="687" r:id="rId11"/>
    <p:sldId id="688" r:id="rId12"/>
    <p:sldId id="691" r:id="rId13"/>
    <p:sldId id="692" r:id="rId14"/>
    <p:sldId id="693" r:id="rId15"/>
    <p:sldId id="694" r:id="rId16"/>
    <p:sldId id="695" r:id="rId17"/>
    <p:sldId id="696" r:id="rId18"/>
    <p:sldId id="698" r:id="rId19"/>
    <p:sldId id="729" r:id="rId20"/>
    <p:sldId id="726" r:id="rId21"/>
    <p:sldId id="690" r:id="rId22"/>
    <p:sldId id="683" r:id="rId23"/>
    <p:sldId id="684" r:id="rId24"/>
    <p:sldId id="709" r:id="rId25"/>
    <p:sldId id="730" r:id="rId26"/>
    <p:sldId id="713" r:id="rId27"/>
    <p:sldId id="727" r:id="rId28"/>
    <p:sldId id="714" r:id="rId29"/>
    <p:sldId id="701" r:id="rId30"/>
    <p:sldId id="646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itle" id="{DBA29873-9895-4E99-BCE8-87823D7CFF3A}">
          <p14:sldIdLst>
            <p14:sldId id="598"/>
          </p14:sldIdLst>
        </p14:section>
        <p14:section name="Intro" id="{DA95B310-645C-43F5-9173-66015B0E6E78}">
          <p14:sldIdLst>
            <p14:sldId id="552"/>
            <p14:sldId id="637"/>
            <p14:sldId id="728"/>
            <p14:sldId id="699"/>
            <p14:sldId id="700"/>
            <p14:sldId id="687"/>
            <p14:sldId id="688"/>
            <p14:sldId id="691"/>
            <p14:sldId id="692"/>
            <p14:sldId id="693"/>
            <p14:sldId id="694"/>
            <p14:sldId id="695"/>
            <p14:sldId id="696"/>
            <p14:sldId id="698"/>
            <p14:sldId id="729"/>
          </p14:sldIdLst>
        </p14:section>
        <p14:section name="Charts" id="{210AF09B-161C-4AF5-80C4-71F271386827}">
          <p14:sldIdLst>
            <p14:sldId id="726"/>
            <p14:sldId id="690"/>
            <p14:sldId id="683"/>
            <p14:sldId id="684"/>
            <p14:sldId id="709"/>
            <p14:sldId id="730"/>
            <p14:sldId id="713"/>
            <p14:sldId id="727"/>
            <p14:sldId id="714"/>
            <p14:sldId id="701"/>
            <p14:sldId id="646"/>
          </p14:sldIdLst>
        </p14:section>
        <p14:section name="Comments" id="{7DDC3D99-D97F-4999-A5FC-C2210D0334F2}">
          <p14:sldIdLst/>
        </p14:section>
        <p14:section name="Close" id="{8E77158D-5E9B-482C-A9B2-48F366662B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holm, Kate" initials="" lastIdx="0" clrIdx="0"/>
  <p:cmAuthor id="2" name="Salholm, Kate" initials="SK" lastIdx="42" clrIdx="1"/>
  <p:cmAuthor id="3" name="MacIntyre, Mark" initials="MM" lastIdx="17" clrIdx="2">
    <p:extLst>
      <p:ext uri="{19B8F6BF-5375-455C-9EA6-DF929625EA0E}">
        <p15:presenceInfo xmlns:p15="http://schemas.microsoft.com/office/powerpoint/2012/main" userId="S-1-5-21-968304406-1458176892-1501187911-11781" providerId="AD"/>
      </p:ext>
    </p:extLst>
  </p:cmAuthor>
  <p:cmAuthor id="4" name="Osoko, Bowen" initials="OB" lastIdx="2" clrIdx="3">
    <p:extLst>
      <p:ext uri="{19B8F6BF-5375-455C-9EA6-DF929625EA0E}">
        <p15:presenceInfo xmlns:p15="http://schemas.microsoft.com/office/powerpoint/2012/main" userId="S-1-5-21-968304406-1458176892-1501187911-11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3E"/>
    <a:srgbClr val="FBAE1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C3370-E571-4324-28C9-DB0D9E56EB7C}" v="1" dt="2025-06-26T17:51:02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hl, Griffen" userId="S::vi1193@vicpd.ca::e6f35e2d-1c1b-42a8-9642-40c6104d1d67" providerId="AD" clId="Web-{03BE6180-1284-7E7A-F63F-B3B96F74F718}"/>
    <pc:docChg chg="modSld sldOrd">
      <pc:chgData name="Hohl, Griffen" userId="S::vi1193@vicpd.ca::e6f35e2d-1c1b-42a8-9642-40c6104d1d67" providerId="AD" clId="Web-{03BE6180-1284-7E7A-F63F-B3B96F74F718}" dt="2025-06-10T17:19:20.126" v="76"/>
      <pc:docMkLst>
        <pc:docMk/>
      </pc:docMkLst>
      <pc:sldChg chg="modSp">
        <pc:chgData name="Hohl, Griffen" userId="S::vi1193@vicpd.ca::e6f35e2d-1c1b-42a8-9642-40c6104d1d67" providerId="AD" clId="Web-{03BE6180-1284-7E7A-F63F-B3B96F74F718}" dt="2025-06-10T17:18:28.405" v="60" actId="1076"/>
        <pc:sldMkLst>
          <pc:docMk/>
          <pc:sldMk cId="2432309176" sldId="552"/>
        </pc:sldMkLst>
        <pc:spChg chg="mod">
          <ac:chgData name="Hohl, Griffen" userId="S::vi1193@vicpd.ca::e6f35e2d-1c1b-42a8-9642-40c6104d1d67" providerId="AD" clId="Web-{03BE6180-1284-7E7A-F63F-B3B96F74F718}" dt="2025-06-10T17:18:28.405" v="60" actId="1076"/>
          <ac:spMkLst>
            <pc:docMk/>
            <pc:sldMk cId="2432309176" sldId="552"/>
            <ac:spMk id="10" creationId="{40649659-8062-4499-A7E0-EA5E0B97DB80}"/>
          </ac:spMkLst>
        </pc:spChg>
        <pc:spChg chg="mod">
          <ac:chgData name="Hohl, Griffen" userId="S::vi1193@vicpd.ca::e6f35e2d-1c1b-42a8-9642-40c6104d1d67" providerId="AD" clId="Web-{03BE6180-1284-7E7A-F63F-B3B96F74F718}" dt="2025-06-10T17:17:47.951" v="35" actId="20577"/>
          <ac:spMkLst>
            <pc:docMk/>
            <pc:sldMk cId="2432309176" sldId="552"/>
            <ac:spMk id="11" creationId="{742C0F4A-7A5B-4019-841E-D4D66F5CE4D4}"/>
          </ac:spMkLst>
        </pc:spChg>
        <pc:spChg chg="mod">
          <ac:chgData name="Hohl, Griffen" userId="S::vi1193@vicpd.ca::e6f35e2d-1c1b-42a8-9642-40c6104d1d67" providerId="AD" clId="Web-{03BE6180-1284-7E7A-F63F-B3B96F74F718}" dt="2025-06-10T17:17:40.669" v="33" actId="20577"/>
          <ac:spMkLst>
            <pc:docMk/>
            <pc:sldMk cId="2432309176" sldId="552"/>
            <ac:spMk id="12" creationId="{123EDE50-D73F-4377-A2AB-1A465005AFC0}"/>
          </ac:spMkLst>
        </pc:spChg>
      </pc:sldChg>
      <pc:sldChg chg="modSp">
        <pc:chgData name="Hohl, Griffen" userId="S::vi1193@vicpd.ca::e6f35e2d-1c1b-42a8-9642-40c6104d1d67" providerId="AD" clId="Web-{03BE6180-1284-7E7A-F63F-B3B96F74F718}" dt="2025-06-10T17:19:19.985" v="75" actId="20577"/>
        <pc:sldMkLst>
          <pc:docMk/>
          <pc:sldMk cId="1232957727" sldId="637"/>
        </pc:sldMkLst>
        <pc:spChg chg="mod">
          <ac:chgData name="Hohl, Griffen" userId="S::vi1193@vicpd.ca::e6f35e2d-1c1b-42a8-9642-40c6104d1d67" providerId="AD" clId="Web-{03BE6180-1284-7E7A-F63F-B3B96F74F718}" dt="2025-06-10T17:17:06.308" v="22" actId="20577"/>
          <ac:spMkLst>
            <pc:docMk/>
            <pc:sldMk cId="1232957727" sldId="637"/>
            <ac:spMk id="2" creationId="{15A0B382-A492-4DBA-B7F3-BFE72BA2CE13}"/>
          </ac:spMkLst>
        </pc:spChg>
        <pc:spChg chg="mod">
          <ac:chgData name="Hohl, Griffen" userId="S::vi1193@vicpd.ca::e6f35e2d-1c1b-42a8-9642-40c6104d1d67" providerId="AD" clId="Web-{03BE6180-1284-7E7A-F63F-B3B96F74F718}" dt="2025-06-10T17:19:19.985" v="75" actId="20577"/>
          <ac:spMkLst>
            <pc:docMk/>
            <pc:sldMk cId="1232957727" sldId="637"/>
            <ac:spMk id="5" creationId="{B9F1552E-9EA4-44F3-8F63-7BB62E992DB4}"/>
          </ac:spMkLst>
        </pc:spChg>
      </pc:sldChg>
      <pc:sldChg chg="ord">
        <pc:chgData name="Hohl, Griffen" userId="S::vi1193@vicpd.ca::e6f35e2d-1c1b-42a8-9642-40c6104d1d67" providerId="AD" clId="Web-{03BE6180-1284-7E7A-F63F-B3B96F74F718}" dt="2025-06-10T17:19:20.126" v="76"/>
        <pc:sldMkLst>
          <pc:docMk/>
          <pc:sldMk cId="1588599237" sldId="726"/>
        </pc:sldMkLst>
      </pc:sldChg>
    </pc:docChg>
  </pc:docChgLst>
  <pc:docChgLst>
    <pc:chgData name="Hohl, Griffen" userId="S::vi1193@vicpd.ca::e6f35e2d-1c1b-42a8-9642-40c6104d1d67" providerId="AD" clId="Web-{4F10DC96-F89C-288C-9493-85A9F2656C27}"/>
    <pc:docChg chg="addSld delSld modSld sldOrd modSection">
      <pc:chgData name="Hohl, Griffen" userId="S::vi1193@vicpd.ca::e6f35e2d-1c1b-42a8-9642-40c6104d1d67" providerId="AD" clId="Web-{4F10DC96-F89C-288C-9493-85A9F2656C27}" dt="2025-05-21T15:55:18.589" v="933"/>
      <pc:docMkLst>
        <pc:docMk/>
      </pc:docMkLst>
      <pc:sldChg chg="modSp">
        <pc:chgData name="Hohl, Griffen" userId="S::vi1193@vicpd.ca::e6f35e2d-1c1b-42a8-9642-40c6104d1d67" providerId="AD" clId="Web-{4F10DC96-F89C-288C-9493-85A9F2656C27}" dt="2025-05-21T15:52:03.775" v="932" actId="20577"/>
        <pc:sldMkLst>
          <pc:docMk/>
          <pc:sldMk cId="1232957727" sldId="637"/>
        </pc:sldMkLst>
        <pc:spChg chg="mod">
          <ac:chgData name="Hohl, Griffen" userId="S::vi1193@vicpd.ca::e6f35e2d-1c1b-42a8-9642-40c6104d1d67" providerId="AD" clId="Web-{4F10DC96-F89C-288C-9493-85A9F2656C27}" dt="2025-05-21T15:52:03.775" v="932" actId="20577"/>
          <ac:spMkLst>
            <pc:docMk/>
            <pc:sldMk cId="1232957727" sldId="637"/>
            <ac:spMk id="5" creationId="{B9F1552E-9EA4-44F3-8F63-7BB62E992DB4}"/>
          </ac:spMkLst>
        </pc:spChg>
      </pc:sldChg>
      <pc:sldChg chg="addSp delSp modSp">
        <pc:chgData name="Hohl, Griffen" userId="S::vi1193@vicpd.ca::e6f35e2d-1c1b-42a8-9642-40c6104d1d67" providerId="AD" clId="Web-{4F10DC96-F89C-288C-9493-85A9F2656C27}" dt="2025-05-20T21:33:38.142" v="137" actId="20577"/>
        <pc:sldMkLst>
          <pc:docMk/>
          <pc:sldMk cId="151863560" sldId="683"/>
        </pc:sldMkLst>
        <pc:spChg chg="mod">
          <ac:chgData name="Hohl, Griffen" userId="S::vi1193@vicpd.ca::e6f35e2d-1c1b-42a8-9642-40c6104d1d67" providerId="AD" clId="Web-{4F10DC96-F89C-288C-9493-85A9F2656C27}" dt="2025-05-20T21:33:38.142" v="137" actId="20577"/>
          <ac:spMkLst>
            <pc:docMk/>
            <pc:sldMk cId="151863560" sldId="683"/>
            <ac:spMk id="2" creationId="{3C74A5AB-4DE8-4352-BEFA-3387B02A1E87}"/>
          </ac:spMkLst>
        </pc:spChg>
      </pc:sldChg>
      <pc:sldChg chg="addSp delSp modSp">
        <pc:chgData name="Hohl, Griffen" userId="S::vi1193@vicpd.ca::e6f35e2d-1c1b-42a8-9642-40c6104d1d67" providerId="AD" clId="Web-{4F10DC96-F89C-288C-9493-85A9F2656C27}" dt="2025-05-20T21:34:39.253" v="142" actId="1076"/>
        <pc:sldMkLst>
          <pc:docMk/>
          <pc:sldMk cId="752264775" sldId="684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2:08:23.831" v="265" actId="1076"/>
        <pc:sldMkLst>
          <pc:docMk/>
          <pc:sldMk cId="3827473767" sldId="687"/>
        </pc:sldMkLst>
      </pc:sldChg>
      <pc:sldChg chg="addSp delSp modSp">
        <pc:chgData name="Hohl, Griffen" userId="S::vi1193@vicpd.ca::e6f35e2d-1c1b-42a8-9642-40c6104d1d67" providerId="AD" clId="Web-{4F10DC96-F89C-288C-9493-85A9F2656C27}" dt="2025-05-20T22:00:13.824" v="220" actId="14100"/>
        <pc:sldMkLst>
          <pc:docMk/>
          <pc:sldMk cId="2748356762" sldId="688"/>
        </pc:sldMkLst>
      </pc:sldChg>
      <pc:sldChg chg="del">
        <pc:chgData name="Hohl, Griffen" userId="S::vi1193@vicpd.ca::e6f35e2d-1c1b-42a8-9642-40c6104d1d67" providerId="AD" clId="Web-{4F10DC96-F89C-288C-9493-85A9F2656C27}" dt="2025-05-20T22:50:38.543" v="613"/>
        <pc:sldMkLst>
          <pc:docMk/>
          <pc:sldMk cId="20554354" sldId="689"/>
        </pc:sldMkLst>
      </pc:sldChg>
      <pc:sldChg chg="addSp delSp modSp">
        <pc:chgData name="Hohl, Griffen" userId="S::vi1193@vicpd.ca::e6f35e2d-1c1b-42a8-9642-40c6104d1d67" providerId="AD" clId="Web-{4F10DC96-F89C-288C-9493-85A9F2656C27}" dt="2025-05-20T21:26:14.182" v="24" actId="1076"/>
        <pc:sldMkLst>
          <pc:docMk/>
          <pc:sldMk cId="833558804" sldId="690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2:08:31.066" v="266"/>
        <pc:sldMkLst>
          <pc:docMk/>
          <pc:sldMk cId="835709767" sldId="691"/>
        </pc:sldMkLst>
      </pc:sldChg>
      <pc:sldChg chg="addSp delSp modSp">
        <pc:chgData name="Hohl, Griffen" userId="S::vi1193@vicpd.ca::e6f35e2d-1c1b-42a8-9642-40c6104d1d67" providerId="AD" clId="Web-{4F10DC96-F89C-288C-9493-85A9F2656C27}" dt="2025-05-20T21:59:41.339" v="214" actId="1076"/>
        <pc:sldMkLst>
          <pc:docMk/>
          <pc:sldMk cId="632074533" sldId="692"/>
        </pc:sldMkLst>
      </pc:sldChg>
      <pc:sldChg chg="addSp delSp modSp ord modNotes">
        <pc:chgData name="Hohl, Griffen" userId="S::vi1193@vicpd.ca::e6f35e2d-1c1b-42a8-9642-40c6104d1d67" providerId="AD" clId="Web-{4F10DC96-F89C-288C-9493-85A9F2656C27}" dt="2025-05-20T22:11:14.490" v="275" actId="1076"/>
        <pc:sldMkLst>
          <pc:docMk/>
          <pc:sldMk cId="782701336" sldId="693"/>
        </pc:sldMkLst>
      </pc:sldChg>
      <pc:sldChg chg="addSp delSp modSp">
        <pc:chgData name="Hohl, Griffen" userId="S::vi1193@vicpd.ca::e6f35e2d-1c1b-42a8-9642-40c6104d1d67" providerId="AD" clId="Web-{4F10DC96-F89C-288C-9493-85A9F2656C27}" dt="2025-05-20T22:11:24.069" v="277" actId="1076"/>
        <pc:sldMkLst>
          <pc:docMk/>
          <pc:sldMk cId="3371501107" sldId="694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2:12:16.351" v="282" actId="1076"/>
        <pc:sldMkLst>
          <pc:docMk/>
          <pc:sldMk cId="1990105783" sldId="695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22:17.985" v="287"/>
        <pc:sldMkLst>
          <pc:docMk/>
          <pc:sldMk cId="1123538528" sldId="696"/>
        </pc:sldMkLst>
      </pc:sldChg>
      <pc:sldChg chg="addSp delSp modSp del delAnim">
        <pc:chgData name="Hohl, Griffen" userId="S::vi1193@vicpd.ca::e6f35e2d-1c1b-42a8-9642-40c6104d1d67" providerId="AD" clId="Web-{4F10DC96-F89C-288C-9493-85A9F2656C27}" dt="2025-05-20T22:25:17.691" v="297"/>
        <pc:sldMkLst>
          <pc:docMk/>
          <pc:sldMk cId="956381808" sldId="697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1T15:55:18.589" v="933"/>
        <pc:sldMkLst>
          <pc:docMk/>
          <pc:sldMk cId="16161734" sldId="698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41:17.253" v="602"/>
        <pc:sldMkLst>
          <pc:docMk/>
          <pc:sldMk cId="1665957114" sldId="699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39:14.360" v="322"/>
        <pc:sldMkLst>
          <pc:docMk/>
          <pc:sldMk cId="4201896923" sldId="700"/>
        </pc:sldMkLst>
        <pc:spChg chg="mod">
          <ac:chgData name="Hohl, Griffen" userId="S::vi1193@vicpd.ca::e6f35e2d-1c1b-42a8-9642-40c6104d1d67" providerId="AD" clId="Web-{4F10DC96-F89C-288C-9493-85A9F2656C27}" dt="2025-05-20T22:38:49.657" v="320" actId="20577"/>
          <ac:spMkLst>
            <pc:docMk/>
            <pc:sldMk cId="4201896923" sldId="700"/>
            <ac:spMk id="2" creationId="{3C74A5AB-4DE8-4352-BEFA-3387B02A1E87}"/>
          </ac:spMkLst>
        </pc:spChg>
      </pc:sldChg>
      <pc:sldChg chg="addSp delSp modSp">
        <pc:chgData name="Hohl, Griffen" userId="S::vi1193@vicpd.ca::e6f35e2d-1c1b-42a8-9642-40c6104d1d67" providerId="AD" clId="Web-{4F10DC96-F89C-288C-9493-85A9F2656C27}" dt="2025-05-20T22:42:10.707" v="606" actId="1076"/>
        <pc:sldMkLst>
          <pc:docMk/>
          <pc:sldMk cId="3114931316" sldId="701"/>
        </pc:sldMkLst>
      </pc:sldChg>
      <pc:sldChg chg="addSp delSp modSp">
        <pc:chgData name="Hohl, Griffen" userId="S::vi1193@vicpd.ca::e6f35e2d-1c1b-42a8-9642-40c6104d1d67" providerId="AD" clId="Web-{4F10DC96-F89C-288C-9493-85A9F2656C27}" dt="2025-05-20T21:35:35.191" v="150" actId="14100"/>
        <pc:sldMkLst>
          <pc:docMk/>
          <pc:sldMk cId="2593666215" sldId="709"/>
        </pc:sldMkLst>
      </pc:sldChg>
      <pc:sldChg chg="addSp delSp modSp del modNotes">
        <pc:chgData name="Hohl, Griffen" userId="S::vi1193@vicpd.ca::e6f35e2d-1c1b-42a8-9642-40c6104d1d67" providerId="AD" clId="Web-{4F10DC96-F89C-288C-9493-85A9F2656C27}" dt="2025-05-20T21:33:22.970" v="136"/>
        <pc:sldMkLst>
          <pc:docMk/>
          <pc:sldMk cId="1536272778" sldId="712"/>
        </pc:sldMkLst>
      </pc:sldChg>
      <pc:sldChg chg="addSp delSp modSp">
        <pc:chgData name="Hohl, Griffen" userId="S::vi1193@vicpd.ca::e6f35e2d-1c1b-42a8-9642-40c6104d1d67" providerId="AD" clId="Web-{4F10DC96-F89C-288C-9493-85A9F2656C27}" dt="2025-05-20T21:44:49.606" v="198" actId="1076"/>
        <pc:sldMkLst>
          <pc:docMk/>
          <pc:sldMk cId="482640417" sldId="713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48:20.135" v="612" actId="1076"/>
        <pc:sldMkLst>
          <pc:docMk/>
          <pc:sldMk cId="4255871545" sldId="714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3:37:07.584" v="929"/>
        <pc:sldMkLst>
          <pc:docMk/>
          <pc:sldMk cId="2143578873" sldId="715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1:37:07.145" v="187" actId="20577"/>
        <pc:sldMkLst>
          <pc:docMk/>
          <pc:sldMk cId="3744705574" sldId="716"/>
        </pc:sldMkLst>
      </pc:sldChg>
      <pc:sldChg chg="addSp delSp modSp ord modNotes">
        <pc:chgData name="Hohl, Griffen" userId="S::vi1193@vicpd.ca::e6f35e2d-1c1b-42a8-9642-40c6104d1d67" providerId="AD" clId="Web-{4F10DC96-F89C-288C-9493-85A9F2656C27}" dt="2025-05-20T23:35:41.208" v="891"/>
        <pc:sldMkLst>
          <pc:docMk/>
          <pc:sldMk cId="719392363" sldId="725"/>
        </pc:sldMkLst>
      </pc:sldChg>
      <pc:sldChg chg="addSp delSp modSp">
        <pc:chgData name="Hohl, Griffen" userId="S::vi1193@vicpd.ca::e6f35e2d-1c1b-42a8-9642-40c6104d1d67" providerId="AD" clId="Web-{4F10DC96-F89C-288C-9493-85A9F2656C27}" dt="2025-05-20T21:08:40.650" v="9" actId="1076"/>
        <pc:sldMkLst>
          <pc:docMk/>
          <pc:sldMk cId="1588599237" sldId="726"/>
        </pc:sldMkLst>
      </pc:sldChg>
      <pc:sldChg chg="add del replId">
        <pc:chgData name="Hohl, Griffen" userId="S::vi1193@vicpd.ca::e6f35e2d-1c1b-42a8-9642-40c6104d1d67" providerId="AD" clId="Web-{4F10DC96-F89C-288C-9493-85A9F2656C27}" dt="2025-05-20T22:25:18.629" v="298"/>
        <pc:sldMkLst>
          <pc:docMk/>
          <pc:sldMk cId="2069463926" sldId="727"/>
        </pc:sldMkLst>
      </pc:sldChg>
      <pc:sldChg chg="addSp delSp modSp new modNotes">
        <pc:chgData name="Hohl, Griffen" userId="S::vi1193@vicpd.ca::e6f35e2d-1c1b-42a8-9642-40c6104d1d67" providerId="AD" clId="Web-{4F10DC96-F89C-288C-9493-85A9F2656C27}" dt="2025-05-20T23:36:15.927" v="928"/>
        <pc:sldMkLst>
          <pc:docMk/>
          <pc:sldMk cId="4080448998" sldId="727"/>
        </pc:sldMkLst>
        <pc:spChg chg="mod">
          <ac:chgData name="Hohl, Griffen" userId="S::vi1193@vicpd.ca::e6f35e2d-1c1b-42a8-9642-40c6104d1d67" providerId="AD" clId="Web-{4F10DC96-F89C-288C-9493-85A9F2656C27}" dt="2025-05-20T23:36:00.021" v="912" actId="20577"/>
          <ac:spMkLst>
            <pc:docMk/>
            <pc:sldMk cId="4080448998" sldId="727"/>
            <ac:spMk id="2" creationId="{14C4812C-6980-F7CD-2336-707BFA169DC1}"/>
          </ac:spMkLst>
        </pc:spChg>
      </pc:sldChg>
    </pc:docChg>
  </pc:docChgLst>
  <pc:docChgLst>
    <pc:chgData name="Hohl, Griffen" userId="S::vi1193@vicpd.ca::e6f35e2d-1c1b-42a8-9642-40c6104d1d67" providerId="AD" clId="Web-{54502642-C281-6864-8A59-09B09560AAC2}"/>
    <pc:docChg chg="modSld">
      <pc:chgData name="Hohl, Griffen" userId="S::vi1193@vicpd.ca::e6f35e2d-1c1b-42a8-9642-40c6104d1d67" providerId="AD" clId="Web-{54502642-C281-6864-8A59-09B09560AAC2}" dt="2025-06-10T19:08:21.933" v="1"/>
      <pc:docMkLst>
        <pc:docMk/>
      </pc:docMkLst>
      <pc:sldChg chg="addSp delSp modSp">
        <pc:chgData name="Hohl, Griffen" userId="S::vi1193@vicpd.ca::e6f35e2d-1c1b-42a8-9642-40c6104d1d67" providerId="AD" clId="Web-{54502642-C281-6864-8A59-09B09560AAC2}" dt="2025-06-10T19:08:21.933" v="1"/>
        <pc:sldMkLst>
          <pc:docMk/>
          <pc:sldMk cId="1588599237" sldId="726"/>
        </pc:sldMkLst>
        <pc:picChg chg="add del mod">
          <ac:chgData name="Hohl, Griffen" userId="S::vi1193@vicpd.ca::e6f35e2d-1c1b-42a8-9642-40c6104d1d67" providerId="AD" clId="Web-{54502642-C281-6864-8A59-09B09560AAC2}" dt="2025-06-10T19:08:21.933" v="1"/>
          <ac:picMkLst>
            <pc:docMk/>
            <pc:sldMk cId="1588599237" sldId="726"/>
            <ac:picMk id="3" creationId="{F379E1DA-5A65-867B-F014-F1B42AD55D3A}"/>
          </ac:picMkLst>
        </pc:picChg>
      </pc:sldChg>
    </pc:docChg>
  </pc:docChgLst>
  <pc:docChgLst>
    <pc:chgData name="Hohl, Griffen" userId="e6f35e2d-1c1b-42a8-9642-40c6104d1d67" providerId="ADAL" clId="{4132505C-3884-40C1-987E-6600E4657DE9}"/>
    <pc:docChg chg="undo custSel delSld modSld modSection">
      <pc:chgData name="Hohl, Griffen" userId="e6f35e2d-1c1b-42a8-9642-40c6104d1d67" providerId="ADAL" clId="{4132505C-3884-40C1-987E-6600E4657DE9}" dt="2025-06-10T19:08:52.719" v="336"/>
      <pc:docMkLst>
        <pc:docMk/>
      </pc:docMkLst>
      <pc:sldChg chg="modSp mod">
        <pc:chgData name="Hohl, Griffen" userId="e6f35e2d-1c1b-42a8-9642-40c6104d1d67" providerId="ADAL" clId="{4132505C-3884-40C1-987E-6600E4657DE9}" dt="2025-06-10T17:14:42.297" v="317" actId="20577"/>
        <pc:sldMkLst>
          <pc:docMk/>
          <pc:sldMk cId="1232957727" sldId="637"/>
        </pc:sldMkLst>
        <pc:spChg chg="mod">
          <ac:chgData name="Hohl, Griffen" userId="e6f35e2d-1c1b-42a8-9642-40c6104d1d67" providerId="ADAL" clId="{4132505C-3884-40C1-987E-6600E4657DE9}" dt="2025-06-10T17:14:42.297" v="317" actId="20577"/>
          <ac:spMkLst>
            <pc:docMk/>
            <pc:sldMk cId="1232957727" sldId="637"/>
            <ac:spMk id="5" creationId="{B9F1552E-9EA4-44F3-8F63-7BB62E992DB4}"/>
          </ac:spMkLst>
        </pc:spChg>
      </pc:sldChg>
      <pc:sldChg chg="addSp delSp modSp mod">
        <pc:chgData name="Hohl, Griffen" userId="e6f35e2d-1c1b-42a8-9642-40c6104d1d67" providerId="ADAL" clId="{4132505C-3884-40C1-987E-6600E4657DE9}" dt="2025-06-10T19:08:35.567" v="320"/>
        <pc:sldMkLst>
          <pc:docMk/>
          <pc:sldMk cId="151863560" sldId="683"/>
        </pc:sldMkLst>
        <pc:spChg chg="add mod">
          <ac:chgData name="Hohl, Griffen" userId="e6f35e2d-1c1b-42a8-9642-40c6104d1d67" providerId="ADAL" clId="{4132505C-3884-40C1-987E-6600E4657DE9}" dt="2025-06-10T19:08:35.567" v="320"/>
          <ac:spMkLst>
            <pc:docMk/>
            <pc:sldMk cId="151863560" sldId="683"/>
            <ac:spMk id="3" creationId="{EAC2AF29-7454-0187-D937-0A0591E17DE7}"/>
          </ac:spMkLst>
        </pc:spChg>
        <pc:graphicFrameChg chg="add del mod">
          <ac:chgData name="Hohl, Griffen" userId="e6f35e2d-1c1b-42a8-9642-40c6104d1d67" providerId="ADAL" clId="{4132505C-3884-40C1-987E-6600E4657DE9}" dt="2025-06-09T20:16:19.385" v="28" actId="478"/>
          <ac:graphicFrameMkLst>
            <pc:docMk/>
            <pc:sldMk cId="151863560" sldId="683"/>
            <ac:graphicFrameMk id="3" creationId="{90AA1D69-9A0E-49F5-8C20-8E20D97B16FE}"/>
          </ac:graphicFrameMkLst>
        </pc:graphicFrameChg>
        <pc:graphicFrameChg chg="add mod">
          <ac:chgData name="Hohl, Griffen" userId="e6f35e2d-1c1b-42a8-9642-40c6104d1d67" providerId="ADAL" clId="{4132505C-3884-40C1-987E-6600E4657DE9}" dt="2025-06-09T20:16:33.092" v="35"/>
          <ac:graphicFrameMkLst>
            <pc:docMk/>
            <pc:sldMk cId="151863560" sldId="683"/>
            <ac:graphicFrameMk id="5" creationId="{90AA1D69-9A0E-49F5-8C20-8E20D97B16FE}"/>
          </ac:graphicFrameMkLst>
        </pc:graphicFrameChg>
        <pc:graphicFrameChg chg="add del mod">
          <ac:chgData name="Hohl, Griffen" userId="e6f35e2d-1c1b-42a8-9642-40c6104d1d67" providerId="ADAL" clId="{4132505C-3884-40C1-987E-6600E4657DE9}" dt="2025-06-10T17:12:10.734" v="287" actId="478"/>
          <ac:graphicFrameMkLst>
            <pc:docMk/>
            <pc:sldMk cId="151863560" sldId="683"/>
            <ac:graphicFrameMk id="10" creationId="{90AA1D69-9A0E-49F5-8C20-8E20D97B16FE}"/>
          </ac:graphicFrameMkLst>
        </pc:graphicFrameChg>
        <pc:picChg chg="add del mod">
          <ac:chgData name="Hohl, Griffen" userId="e6f35e2d-1c1b-42a8-9642-40c6104d1d67" providerId="ADAL" clId="{4132505C-3884-40C1-987E-6600E4657DE9}" dt="2025-06-09T20:16:50.411" v="40" actId="478"/>
          <ac:picMkLst>
            <pc:docMk/>
            <pc:sldMk cId="151863560" sldId="683"/>
            <ac:picMk id="6" creationId="{65862D6B-F691-60A1-605D-AF839D92B0DC}"/>
          </ac:picMkLst>
        </pc:picChg>
        <pc:picChg chg="add del mod">
          <ac:chgData name="Hohl, Griffen" userId="e6f35e2d-1c1b-42a8-9642-40c6104d1d67" providerId="ADAL" clId="{4132505C-3884-40C1-987E-6600E4657DE9}" dt="2025-06-09T20:17:35.931" v="51" actId="478"/>
          <ac:picMkLst>
            <pc:docMk/>
            <pc:sldMk cId="151863560" sldId="683"/>
            <ac:picMk id="7" creationId="{D05EFCB6-7A22-6DE5-01AD-5930A9355A3F}"/>
          </ac:picMkLst>
        </pc:picChg>
        <pc:picChg chg="add del mod">
          <ac:chgData name="Hohl, Griffen" userId="e6f35e2d-1c1b-42a8-9642-40c6104d1d67" providerId="ADAL" clId="{4132505C-3884-40C1-987E-6600E4657DE9}" dt="2025-06-10T17:11:58.860" v="280" actId="478"/>
          <ac:picMkLst>
            <pc:docMk/>
            <pc:sldMk cId="151863560" sldId="683"/>
            <ac:picMk id="8" creationId="{BE9AFD88-71EC-8B06-5112-49916154AF18}"/>
          </ac:picMkLst>
        </pc:picChg>
        <pc:picChg chg="add del">
          <ac:chgData name="Hohl, Griffen" userId="e6f35e2d-1c1b-42a8-9642-40c6104d1d67" providerId="ADAL" clId="{4132505C-3884-40C1-987E-6600E4657DE9}" dt="2025-06-09T23:01:17.899" v="77" actId="478"/>
          <ac:picMkLst>
            <pc:docMk/>
            <pc:sldMk cId="151863560" sldId="683"/>
            <ac:picMk id="9" creationId="{1D72A37B-A9AB-7124-0C2F-6E1FD9FD68C1}"/>
          </ac:picMkLst>
        </pc:picChg>
        <pc:picChg chg="add mod">
          <ac:chgData name="Hohl, Griffen" userId="e6f35e2d-1c1b-42a8-9642-40c6104d1d67" providerId="ADAL" clId="{4132505C-3884-40C1-987E-6600E4657DE9}" dt="2025-06-10T17:12:15.567" v="288" actId="1076"/>
          <ac:picMkLst>
            <pc:docMk/>
            <pc:sldMk cId="151863560" sldId="683"/>
            <ac:picMk id="11" creationId="{53348900-EA45-89E9-D4DA-BDA90B47D35A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36.318" v="321"/>
        <pc:sldMkLst>
          <pc:docMk/>
          <pc:sldMk cId="752264775" sldId="684"/>
        </pc:sldMkLst>
        <pc:spChg chg="add mod">
          <ac:chgData name="Hohl, Griffen" userId="e6f35e2d-1c1b-42a8-9642-40c6104d1d67" providerId="ADAL" clId="{4132505C-3884-40C1-987E-6600E4657DE9}" dt="2025-06-10T19:08:36.318" v="321"/>
          <ac:spMkLst>
            <pc:docMk/>
            <pc:sldMk cId="752264775" sldId="684"/>
            <ac:spMk id="3" creationId="{1F56ED76-354F-0E32-022D-62358839454A}"/>
          </ac:spMkLst>
        </pc:spChg>
        <pc:graphicFrameChg chg="add mod">
          <ac:chgData name="Hohl, Griffen" userId="e6f35e2d-1c1b-42a8-9642-40c6104d1d67" providerId="ADAL" clId="{4132505C-3884-40C1-987E-6600E4657DE9}" dt="2025-06-09T20:56:56.097" v="60"/>
          <ac:graphicFrameMkLst>
            <pc:docMk/>
            <pc:sldMk cId="752264775" sldId="684"/>
            <ac:graphicFrameMk id="3" creationId="{FDB100A3-00AB-4831-AE5B-B3665F974547}"/>
          </ac:graphicFrameMkLst>
        </pc:graphicFrameChg>
        <pc:graphicFrameChg chg="add del mod">
          <ac:chgData name="Hohl, Griffen" userId="e6f35e2d-1c1b-42a8-9642-40c6104d1d67" providerId="ADAL" clId="{4132505C-3884-40C1-987E-6600E4657DE9}" dt="2025-06-09T20:57:15.514" v="67" actId="478"/>
          <ac:graphicFrameMkLst>
            <pc:docMk/>
            <pc:sldMk cId="752264775" sldId="684"/>
            <ac:graphicFrameMk id="5" creationId="{FDB100A3-00AB-4831-AE5B-B3665F974547}"/>
          </ac:graphicFrameMkLst>
        </pc:graphicFrameChg>
        <pc:graphicFrameChg chg="add del mod">
          <ac:chgData name="Hohl, Griffen" userId="e6f35e2d-1c1b-42a8-9642-40c6104d1d67" providerId="ADAL" clId="{4132505C-3884-40C1-987E-6600E4657DE9}" dt="2025-06-09T23:10:27.195" v="131" actId="478"/>
          <ac:graphicFrameMkLst>
            <pc:docMk/>
            <pc:sldMk cId="752264775" sldId="684"/>
            <ac:graphicFrameMk id="6" creationId="{FDB100A3-00AB-4831-AE5B-B3665F974547}"/>
          </ac:graphicFrameMkLst>
        </pc:graphicFrameChg>
        <pc:picChg chg="add mod">
          <ac:chgData name="Hohl, Griffen" userId="e6f35e2d-1c1b-42a8-9642-40c6104d1d67" providerId="ADAL" clId="{4132505C-3884-40C1-987E-6600E4657DE9}" dt="2025-06-09T23:10:29.660" v="132" actId="1076"/>
          <ac:picMkLst>
            <pc:docMk/>
            <pc:sldMk cId="752264775" sldId="684"/>
            <ac:picMk id="7" creationId="{B0CA518D-8E84-D0EC-828F-037D3692D2CB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40.940" v="324"/>
        <pc:sldMkLst>
          <pc:docMk/>
          <pc:sldMk cId="3827473767" sldId="687"/>
        </pc:sldMkLst>
        <pc:spChg chg="add mod">
          <ac:chgData name="Hohl, Griffen" userId="e6f35e2d-1c1b-42a8-9642-40c6104d1d67" providerId="ADAL" clId="{4132505C-3884-40C1-987E-6600E4657DE9}" dt="2025-06-10T19:08:40.940" v="324"/>
          <ac:spMkLst>
            <pc:docMk/>
            <pc:sldMk cId="3827473767" sldId="687"/>
            <ac:spMk id="3" creationId="{C1706A51-49DC-DE4E-1DEB-8223FA3A9151}"/>
          </ac:spMkLst>
        </pc:spChg>
        <pc:spChg chg="del">
          <ac:chgData name="Hohl, Griffen" userId="e6f35e2d-1c1b-42a8-9642-40c6104d1d67" providerId="ADAL" clId="{4132505C-3884-40C1-987E-6600E4657DE9}" dt="2025-06-09T23:09:14.315" v="125" actId="478"/>
          <ac:spMkLst>
            <pc:docMk/>
            <pc:sldMk cId="3827473767" sldId="687"/>
            <ac:spMk id="6" creationId="{4130C255-B246-27F4-7869-11248B6C3145}"/>
          </ac:spMkLst>
        </pc:spChg>
        <pc:spChg chg="del">
          <ac:chgData name="Hohl, Griffen" userId="e6f35e2d-1c1b-42a8-9642-40c6104d1d67" providerId="ADAL" clId="{4132505C-3884-40C1-987E-6600E4657DE9}" dt="2025-06-09T23:09:16.700" v="126" actId="478"/>
          <ac:spMkLst>
            <pc:docMk/>
            <pc:sldMk cId="3827473767" sldId="687"/>
            <ac:spMk id="7" creationId="{3FEDCF93-FA7C-164D-AB09-BD36005914FC}"/>
          </ac:spMkLst>
        </pc:spChg>
        <pc:graphicFrameChg chg="add del mod">
          <ac:chgData name="Hohl, Griffen" userId="e6f35e2d-1c1b-42a8-9642-40c6104d1d67" providerId="ADAL" clId="{4132505C-3884-40C1-987E-6600E4657DE9}" dt="2025-06-09T23:15:55.130" v="143" actId="478"/>
          <ac:graphicFrameMkLst>
            <pc:docMk/>
            <pc:sldMk cId="3827473767" sldId="687"/>
            <ac:graphicFrameMk id="3" creationId="{01C019CD-4F8B-47B7-8C66-1555D294AA62}"/>
          </ac:graphicFrameMkLst>
        </pc:graphicFrameChg>
        <pc:picChg chg="add mod">
          <ac:chgData name="Hohl, Griffen" userId="e6f35e2d-1c1b-42a8-9642-40c6104d1d67" providerId="ADAL" clId="{4132505C-3884-40C1-987E-6600E4657DE9}" dt="2025-06-09T23:15:57.424" v="144" actId="1076"/>
          <ac:picMkLst>
            <pc:docMk/>
            <pc:sldMk cId="3827473767" sldId="687"/>
            <ac:picMk id="5" creationId="{45CA8FC8-232F-CF8C-41D7-53B0BE33349A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42.065" v="325"/>
        <pc:sldMkLst>
          <pc:docMk/>
          <pc:sldMk cId="2748356762" sldId="688"/>
        </pc:sldMkLst>
        <pc:spChg chg="add mod">
          <ac:chgData name="Hohl, Griffen" userId="e6f35e2d-1c1b-42a8-9642-40c6104d1d67" providerId="ADAL" clId="{4132505C-3884-40C1-987E-6600E4657DE9}" dt="2025-06-10T19:08:42.065" v="325"/>
          <ac:spMkLst>
            <pc:docMk/>
            <pc:sldMk cId="2748356762" sldId="688"/>
            <ac:spMk id="3" creationId="{55F006E4-A274-699B-5F72-3B29CF32E8CA}"/>
          </ac:spMkLst>
        </pc:spChg>
        <pc:graphicFrameChg chg="add del mod">
          <ac:chgData name="Hohl, Griffen" userId="e6f35e2d-1c1b-42a8-9642-40c6104d1d67" providerId="ADAL" clId="{4132505C-3884-40C1-987E-6600E4657DE9}" dt="2025-06-09T23:16:34.859" v="152" actId="478"/>
          <ac:graphicFrameMkLst>
            <pc:docMk/>
            <pc:sldMk cId="2748356762" sldId="688"/>
            <ac:graphicFrameMk id="3" creationId="{01C019CD-4F8B-47B7-8C66-1555D294AA62}"/>
          </ac:graphicFrameMkLst>
        </pc:graphicFrameChg>
        <pc:picChg chg="add mod">
          <ac:chgData name="Hohl, Griffen" userId="e6f35e2d-1c1b-42a8-9642-40c6104d1d67" providerId="ADAL" clId="{4132505C-3884-40C1-987E-6600E4657DE9}" dt="2025-06-09T23:16:39.337" v="153" actId="1076"/>
          <ac:picMkLst>
            <pc:docMk/>
            <pc:sldMk cId="2748356762" sldId="688"/>
            <ac:picMk id="5" creationId="{1CDDD245-7E37-2583-57EA-9D48EF9437D2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34.061" v="319"/>
        <pc:sldMkLst>
          <pc:docMk/>
          <pc:sldMk cId="833558804" sldId="690"/>
        </pc:sldMkLst>
        <pc:spChg chg="add mod">
          <ac:chgData name="Hohl, Griffen" userId="e6f35e2d-1c1b-42a8-9642-40c6104d1d67" providerId="ADAL" clId="{4132505C-3884-40C1-987E-6600E4657DE9}" dt="2025-06-10T19:08:34.061" v="319"/>
          <ac:spMkLst>
            <pc:docMk/>
            <pc:sldMk cId="833558804" sldId="690"/>
            <ac:spMk id="3" creationId="{9D8F82F0-14D7-E797-E6F6-449476AD1D19}"/>
          </ac:spMkLst>
        </pc:spChg>
        <pc:graphicFrameChg chg="add del mod">
          <ac:chgData name="Hohl, Griffen" userId="e6f35e2d-1c1b-42a8-9642-40c6104d1d67" providerId="ADAL" clId="{4132505C-3884-40C1-987E-6600E4657DE9}" dt="2025-06-09T20:15:17.180" v="13" actId="478"/>
          <ac:graphicFrameMkLst>
            <pc:docMk/>
            <pc:sldMk cId="833558804" sldId="690"/>
            <ac:graphicFrameMk id="6" creationId="{90AA1D69-9A0E-49F5-8C20-8E20D97B16FE}"/>
          </ac:graphicFrameMkLst>
        </pc:graphicFrameChg>
        <pc:graphicFrameChg chg="add del mod">
          <ac:chgData name="Hohl, Griffen" userId="e6f35e2d-1c1b-42a8-9642-40c6104d1d67" providerId="ADAL" clId="{4132505C-3884-40C1-987E-6600E4657DE9}" dt="2025-06-09T23:10:14.993" v="128" actId="478"/>
          <ac:graphicFrameMkLst>
            <pc:docMk/>
            <pc:sldMk cId="833558804" sldId="690"/>
            <ac:graphicFrameMk id="7" creationId="{90AA1D69-9A0E-49F5-8C20-8E20D97B16FE}"/>
          </ac:graphicFrameMkLst>
        </pc:graphicFrameChg>
        <pc:graphicFrameChg chg="add del mod">
          <ac:chgData name="Hohl, Griffen" userId="e6f35e2d-1c1b-42a8-9642-40c6104d1d67" providerId="ADAL" clId="{4132505C-3884-40C1-987E-6600E4657DE9}" dt="2025-06-10T17:12:29.736" v="294" actId="478"/>
          <ac:graphicFrameMkLst>
            <pc:docMk/>
            <pc:sldMk cId="833558804" sldId="690"/>
            <ac:graphicFrameMk id="9" creationId="{90AA1D69-9A0E-49F5-8C20-8E20D97B16FE}"/>
          </ac:graphicFrameMkLst>
        </pc:graphicFrameChg>
        <pc:graphicFrameChg chg="add del mod">
          <ac:chgData name="Hohl, Griffen" userId="e6f35e2d-1c1b-42a8-9642-40c6104d1d67" providerId="ADAL" clId="{4132505C-3884-40C1-987E-6600E4657DE9}" dt="2025-06-10T17:12:54.027" v="301" actId="478"/>
          <ac:graphicFrameMkLst>
            <pc:docMk/>
            <pc:sldMk cId="833558804" sldId="690"/>
            <ac:graphicFrameMk id="10" creationId="{90AA1D69-9A0E-49F5-8C20-8E20D97B16FE}"/>
          </ac:graphicFrameMkLst>
        </pc:graphicFrameChg>
        <pc:picChg chg="add del mod">
          <ac:chgData name="Hohl, Griffen" userId="e6f35e2d-1c1b-42a8-9642-40c6104d1d67" providerId="ADAL" clId="{4132505C-3884-40C1-987E-6600E4657DE9}" dt="2025-06-09T20:14:27.702" v="8" actId="478"/>
          <ac:picMkLst>
            <pc:docMk/>
            <pc:sldMk cId="833558804" sldId="690"/>
            <ac:picMk id="5" creationId="{425FA61D-D1CC-03C2-196A-737829AC0CA8}"/>
          </ac:picMkLst>
        </pc:picChg>
        <pc:picChg chg="add del mod">
          <ac:chgData name="Hohl, Griffen" userId="e6f35e2d-1c1b-42a8-9642-40c6104d1d67" providerId="ADAL" clId="{4132505C-3884-40C1-987E-6600E4657DE9}" dt="2025-06-10T17:10:36.842" v="271" actId="478"/>
          <ac:picMkLst>
            <pc:docMk/>
            <pc:sldMk cId="833558804" sldId="690"/>
            <ac:picMk id="8" creationId="{3B0E7EFE-1418-E86F-36BA-88E9A4D1B6F4}"/>
          </ac:picMkLst>
        </pc:picChg>
        <pc:picChg chg="add mod">
          <ac:chgData name="Hohl, Griffen" userId="e6f35e2d-1c1b-42a8-9642-40c6104d1d67" providerId="ADAL" clId="{4132505C-3884-40C1-987E-6600E4657DE9}" dt="2025-06-10T17:13:04.076" v="305" actId="1076"/>
          <ac:picMkLst>
            <pc:docMk/>
            <pc:sldMk cId="833558804" sldId="690"/>
            <ac:picMk id="11" creationId="{780A6ACC-5AD8-A476-008F-D1FDA46B594D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42.896" v="326"/>
        <pc:sldMkLst>
          <pc:docMk/>
          <pc:sldMk cId="835709767" sldId="691"/>
        </pc:sldMkLst>
        <pc:spChg chg="add mod">
          <ac:chgData name="Hohl, Griffen" userId="e6f35e2d-1c1b-42a8-9642-40c6104d1d67" providerId="ADAL" clId="{4132505C-3884-40C1-987E-6600E4657DE9}" dt="2025-06-10T19:08:42.896" v="326"/>
          <ac:spMkLst>
            <pc:docMk/>
            <pc:sldMk cId="835709767" sldId="691"/>
            <ac:spMk id="3" creationId="{DAE6C7F6-6484-26BC-B4AD-3A0DE962C790}"/>
          </ac:spMkLst>
        </pc:spChg>
        <pc:graphicFrameChg chg="add del mod">
          <ac:chgData name="Hohl, Griffen" userId="e6f35e2d-1c1b-42a8-9642-40c6104d1d67" providerId="ADAL" clId="{4132505C-3884-40C1-987E-6600E4657DE9}" dt="2025-06-09T23:16:59.427" v="160" actId="478"/>
          <ac:graphicFrameMkLst>
            <pc:docMk/>
            <pc:sldMk cId="835709767" sldId="691"/>
            <ac:graphicFrameMk id="3" creationId="{01C019CD-4F8B-47B7-8C66-1555D294AA62}"/>
          </ac:graphicFrameMkLst>
        </pc:graphicFrameChg>
        <pc:picChg chg="add mod">
          <ac:chgData name="Hohl, Griffen" userId="e6f35e2d-1c1b-42a8-9642-40c6104d1d67" providerId="ADAL" clId="{4132505C-3884-40C1-987E-6600E4657DE9}" dt="2025-06-09T23:17:00.909" v="161" actId="1076"/>
          <ac:picMkLst>
            <pc:docMk/>
            <pc:sldMk cId="835709767" sldId="691"/>
            <ac:picMk id="5" creationId="{E2398854-81E6-0673-D915-3DC714DD721A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44.239" v="327"/>
        <pc:sldMkLst>
          <pc:docMk/>
          <pc:sldMk cId="632074533" sldId="692"/>
        </pc:sldMkLst>
        <pc:spChg chg="add mod">
          <ac:chgData name="Hohl, Griffen" userId="e6f35e2d-1c1b-42a8-9642-40c6104d1d67" providerId="ADAL" clId="{4132505C-3884-40C1-987E-6600E4657DE9}" dt="2025-06-10T19:08:44.239" v="327"/>
          <ac:spMkLst>
            <pc:docMk/>
            <pc:sldMk cId="632074533" sldId="692"/>
            <ac:spMk id="3" creationId="{0D89C671-E137-11F8-C3A5-DD9A9848397F}"/>
          </ac:spMkLst>
        </pc:spChg>
        <pc:graphicFrameChg chg="add del mod">
          <ac:chgData name="Hohl, Griffen" userId="e6f35e2d-1c1b-42a8-9642-40c6104d1d67" providerId="ADAL" clId="{4132505C-3884-40C1-987E-6600E4657DE9}" dt="2025-06-09T23:17:24.127" v="170" actId="478"/>
          <ac:graphicFrameMkLst>
            <pc:docMk/>
            <pc:sldMk cId="632074533" sldId="692"/>
            <ac:graphicFrameMk id="3" creationId="{01C019CD-4F8B-47B7-8C66-1555D294AA62}"/>
          </ac:graphicFrameMkLst>
        </pc:graphicFrameChg>
        <pc:picChg chg="add mod">
          <ac:chgData name="Hohl, Griffen" userId="e6f35e2d-1c1b-42a8-9642-40c6104d1d67" providerId="ADAL" clId="{4132505C-3884-40C1-987E-6600E4657DE9}" dt="2025-06-09T23:17:31.286" v="171" actId="1076"/>
          <ac:picMkLst>
            <pc:docMk/>
            <pc:sldMk cId="632074533" sldId="692"/>
            <ac:picMk id="5" creationId="{293DA66C-22F2-C511-35B2-62367BE2F076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44.948" v="328"/>
        <pc:sldMkLst>
          <pc:docMk/>
          <pc:sldMk cId="782701336" sldId="693"/>
        </pc:sldMkLst>
        <pc:spChg chg="add mod">
          <ac:chgData name="Hohl, Griffen" userId="e6f35e2d-1c1b-42a8-9642-40c6104d1d67" providerId="ADAL" clId="{4132505C-3884-40C1-987E-6600E4657DE9}" dt="2025-06-10T19:08:44.948" v="328"/>
          <ac:spMkLst>
            <pc:docMk/>
            <pc:sldMk cId="782701336" sldId="693"/>
            <ac:spMk id="3" creationId="{1BDE9DDD-1FDD-860A-C403-2945B2BF5D7C}"/>
          </ac:spMkLst>
        </pc:spChg>
        <pc:graphicFrameChg chg="add del mod">
          <ac:chgData name="Hohl, Griffen" userId="e6f35e2d-1c1b-42a8-9642-40c6104d1d67" providerId="ADAL" clId="{4132505C-3884-40C1-987E-6600E4657DE9}" dt="2025-06-09T23:18:57.268" v="179" actId="478"/>
          <ac:graphicFrameMkLst>
            <pc:docMk/>
            <pc:sldMk cId="782701336" sldId="693"/>
            <ac:graphicFrameMk id="3" creationId="{01C019CD-4F8B-47B7-8C66-1555D294AA62}"/>
          </ac:graphicFrameMkLst>
        </pc:graphicFrameChg>
        <pc:picChg chg="add mod">
          <ac:chgData name="Hohl, Griffen" userId="e6f35e2d-1c1b-42a8-9642-40c6104d1d67" providerId="ADAL" clId="{4132505C-3884-40C1-987E-6600E4657DE9}" dt="2025-06-09T23:19:00.828" v="180" actId="1076"/>
          <ac:picMkLst>
            <pc:docMk/>
            <pc:sldMk cId="782701336" sldId="693"/>
            <ac:picMk id="5" creationId="{7BBD1418-AC5E-015F-7DE5-05A4050D50DA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46.204" v="329"/>
        <pc:sldMkLst>
          <pc:docMk/>
          <pc:sldMk cId="3371501107" sldId="694"/>
        </pc:sldMkLst>
        <pc:spChg chg="add mod">
          <ac:chgData name="Hohl, Griffen" userId="e6f35e2d-1c1b-42a8-9642-40c6104d1d67" providerId="ADAL" clId="{4132505C-3884-40C1-987E-6600E4657DE9}" dt="2025-06-10T19:08:46.204" v="329"/>
          <ac:spMkLst>
            <pc:docMk/>
            <pc:sldMk cId="3371501107" sldId="694"/>
            <ac:spMk id="2" creationId="{917721E1-DB64-7B84-48EE-01D26CD51376}"/>
          </ac:spMkLst>
        </pc:spChg>
        <pc:graphicFrameChg chg="add del mod">
          <ac:chgData name="Hohl, Griffen" userId="e6f35e2d-1c1b-42a8-9642-40c6104d1d67" providerId="ADAL" clId="{4132505C-3884-40C1-987E-6600E4657DE9}" dt="2025-06-09T23:21:08.058" v="185" actId="478"/>
          <ac:graphicFrameMkLst>
            <pc:docMk/>
            <pc:sldMk cId="3371501107" sldId="694"/>
            <ac:graphicFrameMk id="2" creationId="{4A74F914-280B-44D1-8AB7-616078A5D4F7}"/>
          </ac:graphicFrameMkLst>
        </pc:graphicFrameChg>
        <pc:picChg chg="add mod">
          <ac:chgData name="Hohl, Griffen" userId="e6f35e2d-1c1b-42a8-9642-40c6104d1d67" providerId="ADAL" clId="{4132505C-3884-40C1-987E-6600E4657DE9}" dt="2025-06-09T23:21:10.662" v="186" actId="1076"/>
          <ac:picMkLst>
            <pc:docMk/>
            <pc:sldMk cId="3371501107" sldId="694"/>
            <ac:picMk id="3" creationId="{CBB49D54-77DB-FFD3-DB8D-32FC22B64E67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47.228" v="330"/>
        <pc:sldMkLst>
          <pc:docMk/>
          <pc:sldMk cId="1990105783" sldId="695"/>
        </pc:sldMkLst>
        <pc:spChg chg="add mod">
          <ac:chgData name="Hohl, Griffen" userId="e6f35e2d-1c1b-42a8-9642-40c6104d1d67" providerId="ADAL" clId="{4132505C-3884-40C1-987E-6600E4657DE9}" dt="2025-06-10T19:08:47.228" v="330"/>
          <ac:spMkLst>
            <pc:docMk/>
            <pc:sldMk cId="1990105783" sldId="695"/>
            <ac:spMk id="2" creationId="{A26FB7A0-874D-EA42-38CA-30EABE69E665}"/>
          </ac:spMkLst>
        </pc:spChg>
        <pc:graphicFrameChg chg="add del mod">
          <ac:chgData name="Hohl, Griffen" userId="e6f35e2d-1c1b-42a8-9642-40c6104d1d67" providerId="ADAL" clId="{4132505C-3884-40C1-987E-6600E4657DE9}" dt="2025-06-09T23:25:27.966" v="192" actId="478"/>
          <ac:graphicFrameMkLst>
            <pc:docMk/>
            <pc:sldMk cId="1990105783" sldId="695"/>
            <ac:graphicFrameMk id="2" creationId="{4A74F914-280B-44D1-8AB7-616078A5D4F7}"/>
          </ac:graphicFrameMkLst>
        </pc:graphicFrameChg>
        <pc:picChg chg="add mod">
          <ac:chgData name="Hohl, Griffen" userId="e6f35e2d-1c1b-42a8-9642-40c6104d1d67" providerId="ADAL" clId="{4132505C-3884-40C1-987E-6600E4657DE9}" dt="2025-06-09T23:25:29.710" v="193" actId="1076"/>
          <ac:picMkLst>
            <pc:docMk/>
            <pc:sldMk cId="1990105783" sldId="695"/>
            <ac:picMk id="3" creationId="{A0519E4E-0D49-4818-2223-BAD83399B289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48.207" v="331"/>
        <pc:sldMkLst>
          <pc:docMk/>
          <pc:sldMk cId="1123538528" sldId="696"/>
        </pc:sldMkLst>
        <pc:spChg chg="add mod">
          <ac:chgData name="Hohl, Griffen" userId="e6f35e2d-1c1b-42a8-9642-40c6104d1d67" providerId="ADAL" clId="{4132505C-3884-40C1-987E-6600E4657DE9}" dt="2025-06-10T19:08:48.207" v="331"/>
          <ac:spMkLst>
            <pc:docMk/>
            <pc:sldMk cId="1123538528" sldId="696"/>
            <ac:spMk id="2" creationId="{13E4864B-035C-AD6F-2F5C-652C7B7FC88C}"/>
          </ac:spMkLst>
        </pc:spChg>
        <pc:graphicFrameChg chg="add del mod">
          <ac:chgData name="Hohl, Griffen" userId="e6f35e2d-1c1b-42a8-9642-40c6104d1d67" providerId="ADAL" clId="{4132505C-3884-40C1-987E-6600E4657DE9}" dt="2025-06-09T23:25:45.462" v="200" actId="478"/>
          <ac:graphicFrameMkLst>
            <pc:docMk/>
            <pc:sldMk cId="1123538528" sldId="696"/>
            <ac:graphicFrameMk id="2" creationId="{4A74F914-280B-44D1-8AB7-616078A5D4F7}"/>
          </ac:graphicFrameMkLst>
        </pc:graphicFrameChg>
        <pc:graphicFrameChg chg="add del mod">
          <ac:chgData name="Hohl, Griffen" userId="e6f35e2d-1c1b-42a8-9642-40c6104d1d67" providerId="ADAL" clId="{4132505C-3884-40C1-987E-6600E4657DE9}" dt="2025-06-09T23:26:17.019" v="207" actId="478"/>
          <ac:graphicFrameMkLst>
            <pc:docMk/>
            <pc:sldMk cId="1123538528" sldId="696"/>
            <ac:graphicFrameMk id="5" creationId="{4A74F914-280B-44D1-8AB7-616078A5D4F7}"/>
          </ac:graphicFrameMkLst>
        </pc:graphicFrameChg>
        <pc:picChg chg="add del mod">
          <ac:chgData name="Hohl, Griffen" userId="e6f35e2d-1c1b-42a8-9642-40c6104d1d67" providerId="ADAL" clId="{4132505C-3884-40C1-987E-6600E4657DE9}" dt="2025-06-09T23:26:11.551" v="202" actId="478"/>
          <ac:picMkLst>
            <pc:docMk/>
            <pc:sldMk cId="1123538528" sldId="696"/>
            <ac:picMk id="3" creationId="{05F999BA-5C76-98F5-B21E-B472261392DF}"/>
          </ac:picMkLst>
        </pc:picChg>
        <pc:picChg chg="add mod">
          <ac:chgData name="Hohl, Griffen" userId="e6f35e2d-1c1b-42a8-9642-40c6104d1d67" providerId="ADAL" clId="{4132505C-3884-40C1-987E-6600E4657DE9}" dt="2025-06-09T23:26:18.536" v="208" actId="1076"/>
          <ac:picMkLst>
            <pc:docMk/>
            <pc:sldMk cId="1123538528" sldId="696"/>
            <ac:picMk id="6" creationId="{48B41412-BEE0-FC4C-0D1C-ABEE70782A47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48.822" v="332"/>
        <pc:sldMkLst>
          <pc:docMk/>
          <pc:sldMk cId="16161734" sldId="698"/>
        </pc:sldMkLst>
        <pc:spChg chg="add mod">
          <ac:chgData name="Hohl, Griffen" userId="e6f35e2d-1c1b-42a8-9642-40c6104d1d67" providerId="ADAL" clId="{4132505C-3884-40C1-987E-6600E4657DE9}" dt="2025-06-10T19:08:48.822" v="332"/>
          <ac:spMkLst>
            <pc:docMk/>
            <pc:sldMk cId="16161734" sldId="698"/>
            <ac:spMk id="3" creationId="{A514FE96-37D2-F754-8ED9-3F7294D46167}"/>
          </ac:spMkLst>
        </pc:spChg>
        <pc:graphicFrameChg chg="add del mod">
          <ac:chgData name="Hohl, Griffen" userId="e6f35e2d-1c1b-42a8-9642-40c6104d1d67" providerId="ADAL" clId="{4132505C-3884-40C1-987E-6600E4657DE9}" dt="2025-06-09T23:26:42.265" v="216" actId="478"/>
          <ac:graphicFrameMkLst>
            <pc:docMk/>
            <pc:sldMk cId="16161734" sldId="698"/>
            <ac:graphicFrameMk id="3" creationId="{4A74F914-280B-44D1-8AB7-616078A5D4F7}"/>
          </ac:graphicFrameMkLst>
        </pc:graphicFrameChg>
        <pc:picChg chg="add mod">
          <ac:chgData name="Hohl, Griffen" userId="e6f35e2d-1c1b-42a8-9642-40c6104d1d67" providerId="ADAL" clId="{4132505C-3884-40C1-987E-6600E4657DE9}" dt="2025-06-09T23:26:44.736" v="217" actId="1076"/>
          <ac:picMkLst>
            <pc:docMk/>
            <pc:sldMk cId="16161734" sldId="698"/>
            <ac:picMk id="5" creationId="{E3C659DE-16B0-84D0-FAA1-1224EA578763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49.725" v="333"/>
        <pc:sldMkLst>
          <pc:docMk/>
          <pc:sldMk cId="1665957114" sldId="699"/>
        </pc:sldMkLst>
        <pc:spChg chg="add mod">
          <ac:chgData name="Hohl, Griffen" userId="e6f35e2d-1c1b-42a8-9642-40c6104d1d67" providerId="ADAL" clId="{4132505C-3884-40C1-987E-6600E4657DE9}" dt="2025-06-10T19:08:49.725" v="333"/>
          <ac:spMkLst>
            <pc:docMk/>
            <pc:sldMk cId="1665957114" sldId="699"/>
            <ac:spMk id="3" creationId="{9C4E4216-A417-3942-3CD9-DAE8AF7EC497}"/>
          </ac:spMkLst>
        </pc:spChg>
        <pc:graphicFrameChg chg="add del mod">
          <ac:chgData name="Hohl, Griffen" userId="e6f35e2d-1c1b-42a8-9642-40c6104d1d67" providerId="ADAL" clId="{4132505C-3884-40C1-987E-6600E4657DE9}" dt="2025-06-09T23:27:51.764" v="223" actId="478"/>
          <ac:graphicFrameMkLst>
            <pc:docMk/>
            <pc:sldMk cId="1665957114" sldId="699"/>
            <ac:graphicFrameMk id="5" creationId="{46E04A0A-F86E-4AD9-B31B-10A49BB778C5}"/>
          </ac:graphicFrameMkLst>
        </pc:graphicFrameChg>
        <pc:graphicFrameChg chg="add del mod">
          <ac:chgData name="Hohl, Griffen" userId="e6f35e2d-1c1b-42a8-9642-40c6104d1d67" providerId="ADAL" clId="{4132505C-3884-40C1-987E-6600E4657DE9}" dt="2025-06-10T15:50:38.205" v="240" actId="478"/>
          <ac:graphicFrameMkLst>
            <pc:docMk/>
            <pc:sldMk cId="1665957114" sldId="699"/>
            <ac:graphicFrameMk id="7" creationId="{FBFAFC85-11D5-4C92-9C17-B884DCD7BE0B}"/>
          </ac:graphicFrameMkLst>
        </pc:graphicFrameChg>
        <pc:picChg chg="add">
          <ac:chgData name="Hohl, Griffen" userId="e6f35e2d-1c1b-42a8-9642-40c6104d1d67" providerId="ADAL" clId="{4132505C-3884-40C1-987E-6600E4657DE9}" dt="2025-06-09T23:27:41.230" v="218"/>
          <ac:picMkLst>
            <pc:docMk/>
            <pc:sldMk cId="1665957114" sldId="699"/>
            <ac:picMk id="3" creationId="{CC9D48B5-56CC-CA81-3B61-2959F8D39B85}"/>
          </ac:picMkLst>
        </pc:picChg>
        <pc:picChg chg="add del mod">
          <ac:chgData name="Hohl, Griffen" userId="e6f35e2d-1c1b-42a8-9642-40c6104d1d67" providerId="ADAL" clId="{4132505C-3884-40C1-987E-6600E4657DE9}" dt="2025-06-10T15:50:21.559" v="234" actId="478"/>
          <ac:picMkLst>
            <pc:docMk/>
            <pc:sldMk cId="1665957114" sldId="699"/>
            <ac:picMk id="6" creationId="{F21FA4E9-E1FE-9ED4-BEBF-E15D0E31D324}"/>
          </ac:picMkLst>
        </pc:picChg>
        <pc:picChg chg="add mod">
          <ac:chgData name="Hohl, Griffen" userId="e6f35e2d-1c1b-42a8-9642-40c6104d1d67" providerId="ADAL" clId="{4132505C-3884-40C1-987E-6600E4657DE9}" dt="2025-06-10T15:50:42.399" v="243" actId="1076"/>
          <ac:picMkLst>
            <pc:docMk/>
            <pc:sldMk cId="1665957114" sldId="699"/>
            <ac:picMk id="8" creationId="{5CF0B61A-837F-A117-D7C9-5150E67B7E4A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50.751" v="334"/>
        <pc:sldMkLst>
          <pc:docMk/>
          <pc:sldMk cId="4201896923" sldId="700"/>
        </pc:sldMkLst>
        <pc:spChg chg="add mod">
          <ac:chgData name="Hohl, Griffen" userId="e6f35e2d-1c1b-42a8-9642-40c6104d1d67" providerId="ADAL" clId="{4132505C-3884-40C1-987E-6600E4657DE9}" dt="2025-06-10T19:08:50.751" v="334"/>
          <ac:spMkLst>
            <pc:docMk/>
            <pc:sldMk cId="4201896923" sldId="700"/>
            <ac:spMk id="3" creationId="{100DA998-8EC1-561E-1F4E-110C256D449A}"/>
          </ac:spMkLst>
        </pc:spChg>
        <pc:graphicFrameChg chg="add del mod">
          <ac:chgData name="Hohl, Griffen" userId="e6f35e2d-1c1b-42a8-9642-40c6104d1d67" providerId="ADAL" clId="{4132505C-3884-40C1-987E-6600E4657DE9}" dt="2025-06-10T15:50:08.332" v="230" actId="478"/>
          <ac:graphicFrameMkLst>
            <pc:docMk/>
            <pc:sldMk cId="4201896923" sldId="700"/>
            <ac:graphicFrameMk id="5" creationId="{FBFAFC85-11D5-4C92-9C17-B884DCD7BE0B}"/>
          </ac:graphicFrameMkLst>
        </pc:graphicFrameChg>
        <pc:picChg chg="add">
          <ac:chgData name="Hohl, Griffen" userId="e6f35e2d-1c1b-42a8-9642-40c6104d1d67" providerId="ADAL" clId="{4132505C-3884-40C1-987E-6600E4657DE9}" dt="2025-06-10T15:49:59.376" v="225"/>
          <ac:picMkLst>
            <pc:docMk/>
            <pc:sldMk cId="4201896923" sldId="700"/>
            <ac:picMk id="3" creationId="{D51A7980-2747-5A06-BC04-9E82C8F34905}"/>
          </ac:picMkLst>
        </pc:picChg>
        <pc:picChg chg="add mod">
          <ac:chgData name="Hohl, Griffen" userId="e6f35e2d-1c1b-42a8-9642-40c6104d1d67" providerId="ADAL" clId="{4132505C-3884-40C1-987E-6600E4657DE9}" dt="2025-06-10T15:50:13.848" v="233" actId="1076"/>
          <ac:picMkLst>
            <pc:docMk/>
            <pc:sldMk cId="4201896923" sldId="700"/>
            <ac:picMk id="6" creationId="{3083A41E-1E52-7148-CA2B-87AB6D8CDB83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52.086" v="335"/>
        <pc:sldMkLst>
          <pc:docMk/>
          <pc:sldMk cId="3114931316" sldId="701"/>
        </pc:sldMkLst>
        <pc:spChg chg="add mod">
          <ac:chgData name="Hohl, Griffen" userId="e6f35e2d-1c1b-42a8-9642-40c6104d1d67" providerId="ADAL" clId="{4132505C-3884-40C1-987E-6600E4657DE9}" dt="2025-06-10T19:08:52.086" v="335"/>
          <ac:spMkLst>
            <pc:docMk/>
            <pc:sldMk cId="3114931316" sldId="701"/>
            <ac:spMk id="2" creationId="{4EB000FE-77E6-D888-8750-2BE48A31ECF2}"/>
          </ac:spMkLst>
        </pc:spChg>
        <pc:graphicFrameChg chg="add del mod">
          <ac:chgData name="Hohl, Griffen" userId="e6f35e2d-1c1b-42a8-9642-40c6104d1d67" providerId="ADAL" clId="{4132505C-3884-40C1-987E-6600E4657DE9}" dt="2025-06-10T15:52:17.452" v="252" actId="478"/>
          <ac:graphicFrameMkLst>
            <pc:docMk/>
            <pc:sldMk cId="3114931316" sldId="701"/>
            <ac:graphicFrameMk id="2" creationId="{7303FD57-8A41-45E4-B1AA-FEBD2E52FCC0}"/>
          </ac:graphicFrameMkLst>
        </pc:graphicFrameChg>
        <pc:picChg chg="add mod">
          <ac:chgData name="Hohl, Griffen" userId="e6f35e2d-1c1b-42a8-9642-40c6104d1d67" providerId="ADAL" clId="{4132505C-3884-40C1-987E-6600E4657DE9}" dt="2025-06-10T15:52:20.933" v="253" actId="1076"/>
          <ac:picMkLst>
            <pc:docMk/>
            <pc:sldMk cId="3114931316" sldId="701"/>
            <ac:picMk id="3" creationId="{D57F7C07-9C7D-076D-87AD-0C0D8BD0903F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36.889" v="322"/>
        <pc:sldMkLst>
          <pc:docMk/>
          <pc:sldMk cId="2593666215" sldId="709"/>
        </pc:sldMkLst>
        <pc:spChg chg="add mod">
          <ac:chgData name="Hohl, Griffen" userId="e6f35e2d-1c1b-42a8-9642-40c6104d1d67" providerId="ADAL" clId="{4132505C-3884-40C1-987E-6600E4657DE9}" dt="2025-06-10T19:08:36.889" v="322"/>
          <ac:spMkLst>
            <pc:docMk/>
            <pc:sldMk cId="2593666215" sldId="709"/>
            <ac:spMk id="3" creationId="{AFC193B2-2A95-726B-7859-667786D6A9F1}"/>
          </ac:spMkLst>
        </pc:spChg>
        <pc:graphicFrameChg chg="add del mod">
          <ac:chgData name="Hohl, Griffen" userId="e6f35e2d-1c1b-42a8-9642-40c6104d1d67" providerId="ADAL" clId="{4132505C-3884-40C1-987E-6600E4657DE9}" dt="2025-06-09T23:10:38.276" v="134" actId="478"/>
          <ac:graphicFrameMkLst>
            <pc:docMk/>
            <pc:sldMk cId="2593666215" sldId="709"/>
            <ac:graphicFrameMk id="3" creationId="{7F7C48C4-2440-4889-A306-361D21652B2C}"/>
          </ac:graphicFrameMkLst>
        </pc:graphicFrameChg>
        <pc:picChg chg="add mod">
          <ac:chgData name="Hohl, Griffen" userId="e6f35e2d-1c1b-42a8-9642-40c6104d1d67" providerId="ADAL" clId="{4132505C-3884-40C1-987E-6600E4657DE9}" dt="2025-06-09T23:10:40.059" v="135" actId="1076"/>
          <ac:picMkLst>
            <pc:docMk/>
            <pc:sldMk cId="2593666215" sldId="709"/>
            <ac:picMk id="5" creationId="{CB9AD2D8-A80C-07CE-3C96-B43FBE5F8B1E}"/>
          </ac:picMkLst>
        </pc:picChg>
      </pc:sldChg>
      <pc:sldChg chg="del">
        <pc:chgData name="Hohl, Griffen" userId="e6f35e2d-1c1b-42a8-9642-40c6104d1d67" providerId="ADAL" clId="{4132505C-3884-40C1-987E-6600E4657DE9}" dt="2025-06-09T23:09:10.533" v="124" actId="2696"/>
        <pc:sldMkLst>
          <pc:docMk/>
          <pc:sldMk cId="2201786033" sldId="710"/>
        </pc:sldMkLst>
      </pc:sldChg>
      <pc:sldChg chg="addSp delSp modSp mod modNotesTx">
        <pc:chgData name="Hohl, Griffen" userId="e6f35e2d-1c1b-42a8-9642-40c6104d1d67" providerId="ADAL" clId="{4132505C-3884-40C1-987E-6600E4657DE9}" dt="2025-06-10T19:08:38.062" v="323"/>
        <pc:sldMkLst>
          <pc:docMk/>
          <pc:sldMk cId="482640417" sldId="713"/>
        </pc:sldMkLst>
        <pc:spChg chg="add mod">
          <ac:chgData name="Hohl, Griffen" userId="e6f35e2d-1c1b-42a8-9642-40c6104d1d67" providerId="ADAL" clId="{4132505C-3884-40C1-987E-6600E4657DE9}" dt="2025-06-10T19:08:38.062" v="323"/>
          <ac:spMkLst>
            <pc:docMk/>
            <pc:sldMk cId="482640417" sldId="713"/>
            <ac:spMk id="3" creationId="{682BEFF4-A41F-C4C8-0F70-8CC3FD9C713E}"/>
          </ac:spMkLst>
        </pc:spChg>
        <pc:graphicFrameChg chg="add del mod">
          <ac:chgData name="Hohl, Griffen" userId="e6f35e2d-1c1b-42a8-9642-40c6104d1d67" providerId="ADAL" clId="{4132505C-3884-40C1-987E-6600E4657DE9}" dt="2025-06-09T23:05:00.761" v="84" actId="478"/>
          <ac:graphicFrameMkLst>
            <pc:docMk/>
            <pc:sldMk cId="482640417" sldId="713"/>
            <ac:graphicFrameMk id="3" creationId="{E8F1C0EF-557F-4D91-8A52-495FA5EFBAF5}"/>
          </ac:graphicFrameMkLst>
        </pc:graphicFrameChg>
        <pc:graphicFrameChg chg="add del mod">
          <ac:chgData name="Hohl, Griffen" userId="e6f35e2d-1c1b-42a8-9642-40c6104d1d67" providerId="ADAL" clId="{4132505C-3884-40C1-987E-6600E4657DE9}" dt="2025-06-09T23:06:10.502" v="91" actId="478"/>
          <ac:graphicFrameMkLst>
            <pc:docMk/>
            <pc:sldMk cId="482640417" sldId="713"/>
            <ac:graphicFrameMk id="6" creationId="{E8F1C0EF-557F-4D91-8A52-495FA5EFBAF5}"/>
          </ac:graphicFrameMkLst>
        </pc:graphicFrameChg>
        <pc:graphicFrameChg chg="mod">
          <ac:chgData name="Hohl, Griffen" userId="e6f35e2d-1c1b-42a8-9642-40c6104d1d67" providerId="ADAL" clId="{4132505C-3884-40C1-987E-6600E4657DE9}" dt="2025-06-09T23:01:33.254" v="78"/>
          <ac:graphicFrameMkLst>
            <pc:docMk/>
            <pc:sldMk cId="482640417" sldId="713"/>
            <ac:graphicFrameMk id="8" creationId="{CE1A569D-6E24-4786-92B0-B374E66D21AF}"/>
          </ac:graphicFrameMkLst>
        </pc:graphicFrameChg>
        <pc:picChg chg="del">
          <ac:chgData name="Hohl, Griffen" userId="e6f35e2d-1c1b-42a8-9642-40c6104d1d67" providerId="ADAL" clId="{4132505C-3884-40C1-987E-6600E4657DE9}" dt="2025-06-09T23:01:34.768" v="79" actId="478"/>
          <ac:picMkLst>
            <pc:docMk/>
            <pc:sldMk cId="482640417" sldId="713"/>
            <ac:picMk id="5" creationId="{274EBC6E-5C13-4984-B159-AA1625CACD8E}"/>
          </ac:picMkLst>
        </pc:picChg>
        <pc:picChg chg="add del mod">
          <ac:chgData name="Hohl, Griffen" userId="e6f35e2d-1c1b-42a8-9642-40c6104d1d67" providerId="ADAL" clId="{4132505C-3884-40C1-987E-6600E4657DE9}" dt="2025-06-09T23:10:45.564" v="137" actId="478"/>
          <ac:picMkLst>
            <pc:docMk/>
            <pc:sldMk cId="482640417" sldId="713"/>
            <ac:picMk id="7" creationId="{DDE3CDF3-7A4A-5378-23AF-D7CD25287F89}"/>
          </ac:picMkLst>
        </pc:picChg>
        <pc:picChg chg="add mod">
          <ac:chgData name="Hohl, Griffen" userId="e6f35e2d-1c1b-42a8-9642-40c6104d1d67" providerId="ADAL" clId="{4132505C-3884-40C1-987E-6600E4657DE9}" dt="2025-06-09T23:10:47.426" v="138" actId="1076"/>
          <ac:picMkLst>
            <pc:docMk/>
            <pc:sldMk cId="482640417" sldId="713"/>
            <ac:picMk id="10" creationId="{0814D207-CFB6-DE79-DA9C-EE7ED34F0FB8}"/>
          </ac:picMkLst>
        </pc:picChg>
      </pc:sldChg>
      <pc:sldChg chg="addSp delSp modSp mod">
        <pc:chgData name="Hohl, Griffen" userId="e6f35e2d-1c1b-42a8-9642-40c6104d1d67" providerId="ADAL" clId="{4132505C-3884-40C1-987E-6600E4657DE9}" dt="2025-06-10T19:08:52.719" v="336"/>
        <pc:sldMkLst>
          <pc:docMk/>
          <pc:sldMk cId="4255871545" sldId="714"/>
        </pc:sldMkLst>
        <pc:spChg chg="add mod">
          <ac:chgData name="Hohl, Griffen" userId="e6f35e2d-1c1b-42a8-9642-40c6104d1d67" providerId="ADAL" clId="{4132505C-3884-40C1-987E-6600E4657DE9}" dt="2025-06-10T19:08:52.719" v="336"/>
          <ac:spMkLst>
            <pc:docMk/>
            <pc:sldMk cId="4255871545" sldId="714"/>
            <ac:spMk id="3" creationId="{1ADEB4BE-84DB-00F4-386F-FAF0F92E30A1}"/>
          </ac:spMkLst>
        </pc:spChg>
        <pc:graphicFrameChg chg="add del mod">
          <ac:chgData name="Hohl, Griffen" userId="e6f35e2d-1c1b-42a8-9642-40c6104d1d67" providerId="ADAL" clId="{4132505C-3884-40C1-987E-6600E4657DE9}" dt="2025-06-10T15:55:23.315" v="258" actId="478"/>
          <ac:graphicFrameMkLst>
            <pc:docMk/>
            <pc:sldMk cId="4255871545" sldId="714"/>
            <ac:graphicFrameMk id="3" creationId="{2A03AECB-C922-C896-3D07-CAA946716C3C}"/>
          </ac:graphicFrameMkLst>
        </pc:graphicFrameChg>
        <pc:picChg chg="add mod">
          <ac:chgData name="Hohl, Griffen" userId="e6f35e2d-1c1b-42a8-9642-40c6104d1d67" providerId="ADAL" clId="{4132505C-3884-40C1-987E-6600E4657DE9}" dt="2025-06-10T15:55:30.094" v="262" actId="1076"/>
          <ac:picMkLst>
            <pc:docMk/>
            <pc:sldMk cId="4255871545" sldId="714"/>
            <ac:picMk id="5" creationId="{F204C227-9897-9EFA-DB8E-9A4D9EC659C2}"/>
          </ac:picMkLst>
        </pc:picChg>
      </pc:sldChg>
      <pc:sldChg chg="del">
        <pc:chgData name="Hohl, Griffen" userId="e6f35e2d-1c1b-42a8-9642-40c6104d1d67" providerId="ADAL" clId="{4132505C-3884-40C1-987E-6600E4657DE9}" dt="2025-06-09T23:09:05.413" v="122" actId="2696"/>
        <pc:sldMkLst>
          <pc:docMk/>
          <pc:sldMk cId="2143578873" sldId="715"/>
        </pc:sldMkLst>
      </pc:sldChg>
      <pc:sldChg chg="del">
        <pc:chgData name="Hohl, Griffen" userId="e6f35e2d-1c1b-42a8-9642-40c6104d1d67" providerId="ADAL" clId="{4132505C-3884-40C1-987E-6600E4657DE9}" dt="2025-06-09T23:09:08.327" v="123" actId="2696"/>
        <pc:sldMkLst>
          <pc:docMk/>
          <pc:sldMk cId="719392363" sldId="725"/>
        </pc:sldMkLst>
      </pc:sldChg>
      <pc:sldChg chg="addSp delSp modSp mod">
        <pc:chgData name="Hohl, Griffen" userId="e6f35e2d-1c1b-42a8-9642-40c6104d1d67" providerId="ADAL" clId="{4132505C-3884-40C1-987E-6600E4657DE9}" dt="2025-06-10T19:08:32.980" v="318"/>
        <pc:sldMkLst>
          <pc:docMk/>
          <pc:sldMk cId="1588599237" sldId="726"/>
        </pc:sldMkLst>
        <pc:spChg chg="add mod">
          <ac:chgData name="Hohl, Griffen" userId="e6f35e2d-1c1b-42a8-9642-40c6104d1d67" providerId="ADAL" clId="{4132505C-3884-40C1-987E-6600E4657DE9}" dt="2025-06-10T19:08:32.980" v="318"/>
          <ac:spMkLst>
            <pc:docMk/>
            <pc:sldMk cId="1588599237" sldId="726"/>
            <ac:spMk id="3" creationId="{CADD5AEE-FE91-EBD8-44EF-6F05E781FEF4}"/>
          </ac:spMkLst>
        </pc:spChg>
        <pc:graphicFrameChg chg="add mod">
          <ac:chgData name="Hohl, Griffen" userId="e6f35e2d-1c1b-42a8-9642-40c6104d1d67" providerId="ADAL" clId="{4132505C-3884-40C1-987E-6600E4657DE9}" dt="2025-06-09T19:41:36.824" v="2"/>
          <ac:graphicFrameMkLst>
            <pc:docMk/>
            <pc:sldMk cId="1588599237" sldId="726"/>
            <ac:graphicFrameMk id="3" creationId="{B224FA7A-DAB7-4B24-90A6-445F194D0C86}"/>
          </ac:graphicFrameMkLst>
        </pc:graphicFrameChg>
        <pc:graphicFrameChg chg="add del mod">
          <ac:chgData name="Hohl, Griffen" userId="e6f35e2d-1c1b-42a8-9642-40c6104d1d67" providerId="ADAL" clId="{4132505C-3884-40C1-987E-6600E4657DE9}" dt="2025-06-10T17:09:06.887" v="267" actId="478"/>
          <ac:graphicFrameMkLst>
            <pc:docMk/>
            <pc:sldMk cId="1588599237" sldId="726"/>
            <ac:graphicFrameMk id="5" creationId="{B224FA7A-DAB7-4B24-90A6-445F194D0C86}"/>
          </ac:graphicFrameMkLst>
        </pc:graphicFrameChg>
        <pc:picChg chg="add mod">
          <ac:chgData name="Hohl, Griffen" userId="e6f35e2d-1c1b-42a8-9642-40c6104d1d67" providerId="ADAL" clId="{4132505C-3884-40C1-987E-6600E4657DE9}" dt="2025-06-10T17:09:11.514" v="270" actId="1076"/>
          <ac:picMkLst>
            <pc:docMk/>
            <pc:sldMk cId="1588599237" sldId="726"/>
            <ac:picMk id="6" creationId="{628325DB-3E6A-943F-E066-17F317BEDA36}"/>
          </ac:picMkLst>
        </pc:picChg>
      </pc:sldChg>
      <pc:sldChg chg="addSp modSp mod">
        <pc:chgData name="Hohl, Griffen" userId="e6f35e2d-1c1b-42a8-9642-40c6104d1d67" providerId="ADAL" clId="{4132505C-3884-40C1-987E-6600E4657DE9}" dt="2025-06-09T23:08:54.788" v="121" actId="14100"/>
        <pc:sldMkLst>
          <pc:docMk/>
          <pc:sldMk cId="4080448998" sldId="727"/>
        </pc:sldMkLst>
        <pc:graphicFrameChg chg="add mod">
          <ac:chgData name="Hohl, Griffen" userId="e6f35e2d-1c1b-42a8-9642-40c6104d1d67" providerId="ADAL" clId="{4132505C-3884-40C1-987E-6600E4657DE9}" dt="2025-06-09T23:08:44.596" v="114"/>
          <ac:graphicFrameMkLst>
            <pc:docMk/>
            <pc:sldMk cId="4080448998" sldId="727"/>
            <ac:graphicFrameMk id="3" creationId="{E8F1C0EF-557F-4D91-8A52-495FA5EFBAF5}"/>
          </ac:graphicFrameMkLst>
        </pc:graphicFrameChg>
        <pc:graphicFrameChg chg="add mod">
          <ac:chgData name="Hohl, Griffen" userId="e6f35e2d-1c1b-42a8-9642-40c6104d1d67" providerId="ADAL" clId="{4132505C-3884-40C1-987E-6600E4657DE9}" dt="2025-06-09T23:08:48.382" v="117"/>
          <ac:graphicFrameMkLst>
            <pc:docMk/>
            <pc:sldMk cId="4080448998" sldId="727"/>
            <ac:graphicFrameMk id="4" creationId="{E8F1C0EF-557F-4D91-8A52-495FA5EFBAF5}"/>
          </ac:graphicFrameMkLst>
        </pc:graphicFrameChg>
        <pc:graphicFrameChg chg="add mod">
          <ac:chgData name="Hohl, Griffen" userId="e6f35e2d-1c1b-42a8-9642-40c6104d1d67" providerId="ADAL" clId="{4132505C-3884-40C1-987E-6600E4657DE9}" dt="2025-06-09T23:08:54.788" v="121" actId="14100"/>
          <ac:graphicFrameMkLst>
            <pc:docMk/>
            <pc:sldMk cId="4080448998" sldId="727"/>
            <ac:graphicFrameMk id="5" creationId="{E8F1C0EF-557F-4D91-8A52-495FA5EFBAF5}"/>
          </ac:graphicFrameMkLst>
        </pc:graphicFrameChg>
      </pc:sldChg>
    </pc:docChg>
  </pc:docChgLst>
  <pc:docChgLst>
    <pc:chgData name="Hohl, Griffen" userId="S::vi1193@vicpd.ca::e6f35e2d-1c1b-42a8-9642-40c6104d1d67" providerId="AD" clId="Web-{753ABED4-C47C-D176-0A34-F41B4D84106E}"/>
    <pc:docChg chg="addSld modSld modSection">
      <pc:chgData name="Hohl, Griffen" userId="S::vi1193@vicpd.ca::e6f35e2d-1c1b-42a8-9642-40c6104d1d67" providerId="AD" clId="Web-{753ABED4-C47C-D176-0A34-F41B4D84106E}" dt="2025-05-20T21:04:19.265" v="83"/>
      <pc:docMkLst>
        <pc:docMk/>
      </pc:docMkLst>
      <pc:sldChg chg="modSp">
        <pc:chgData name="Hohl, Griffen" userId="S::vi1193@vicpd.ca::e6f35e2d-1c1b-42a8-9642-40c6104d1d67" providerId="AD" clId="Web-{753ABED4-C47C-D176-0A34-F41B4D84106E}" dt="2025-05-20T20:54:32.345" v="40" actId="1076"/>
        <pc:sldMkLst>
          <pc:docMk/>
          <pc:sldMk cId="2432309176" sldId="552"/>
        </pc:sldMkLst>
        <pc:spChg chg="mod">
          <ac:chgData name="Hohl, Griffen" userId="S::vi1193@vicpd.ca::e6f35e2d-1c1b-42a8-9642-40c6104d1d67" providerId="AD" clId="Web-{753ABED4-C47C-D176-0A34-F41B4D84106E}" dt="2025-05-20T20:54:15.516" v="36" actId="20577"/>
          <ac:spMkLst>
            <pc:docMk/>
            <pc:sldMk cId="2432309176" sldId="552"/>
            <ac:spMk id="3" creationId="{E1F136D1-CC3F-4F88-9C21-0A8D715F5035}"/>
          </ac:spMkLst>
        </pc:spChg>
        <pc:spChg chg="mod">
          <ac:chgData name="Hohl, Griffen" userId="S::vi1193@vicpd.ca::e6f35e2d-1c1b-42a8-9642-40c6104d1d67" providerId="AD" clId="Web-{753ABED4-C47C-D176-0A34-F41B4D84106E}" dt="2025-05-20T20:54:20.532" v="38" actId="20577"/>
          <ac:spMkLst>
            <pc:docMk/>
            <pc:sldMk cId="2432309176" sldId="552"/>
            <ac:spMk id="5" creationId="{09D0945D-EE9C-45C5-BBCC-8D494989128A}"/>
          </ac:spMkLst>
        </pc:spChg>
        <pc:spChg chg="mod">
          <ac:chgData name="Hohl, Griffen" userId="S::vi1193@vicpd.ca::e6f35e2d-1c1b-42a8-9642-40c6104d1d67" providerId="AD" clId="Web-{753ABED4-C47C-D176-0A34-F41B4D84106E}" dt="2025-05-20T20:53:46.218" v="26" actId="1076"/>
          <ac:spMkLst>
            <pc:docMk/>
            <pc:sldMk cId="2432309176" sldId="552"/>
            <ac:spMk id="11" creationId="{742C0F4A-7A5B-4019-841E-D4D66F5CE4D4}"/>
          </ac:spMkLst>
        </pc:spChg>
        <pc:spChg chg="mod">
          <ac:chgData name="Hohl, Griffen" userId="S::vi1193@vicpd.ca::e6f35e2d-1c1b-42a8-9642-40c6104d1d67" providerId="AD" clId="Web-{753ABED4-C47C-D176-0A34-F41B4D84106E}" dt="2025-05-20T20:53:49.109" v="27" actId="1076"/>
          <ac:spMkLst>
            <pc:docMk/>
            <pc:sldMk cId="2432309176" sldId="552"/>
            <ac:spMk id="12" creationId="{123EDE50-D73F-4377-A2AB-1A465005AFC0}"/>
          </ac:spMkLst>
        </pc:spChg>
        <pc:graphicFrameChg chg="mod">
          <ac:chgData name="Hohl, Griffen" userId="S::vi1193@vicpd.ca::e6f35e2d-1c1b-42a8-9642-40c6104d1d67" providerId="AD" clId="Web-{753ABED4-C47C-D176-0A34-F41B4D84106E}" dt="2025-05-20T20:54:32.345" v="40" actId="1076"/>
          <ac:graphicFrameMkLst>
            <pc:docMk/>
            <pc:sldMk cId="2432309176" sldId="552"/>
            <ac:graphicFrameMk id="15" creationId="{08942680-EC47-4464-A6FF-BEF74FE77029}"/>
          </ac:graphicFrameMkLst>
        </pc:graphicFrameChg>
      </pc:sldChg>
      <pc:sldChg chg="modSp">
        <pc:chgData name="Hohl, Griffen" userId="S::vi1193@vicpd.ca::e6f35e2d-1c1b-42a8-9642-40c6104d1d67" providerId="AD" clId="Web-{753ABED4-C47C-D176-0A34-F41B4D84106E}" dt="2025-05-20T20:51:58.669" v="2" actId="20577"/>
        <pc:sldMkLst>
          <pc:docMk/>
          <pc:sldMk cId="2225615488" sldId="598"/>
        </pc:sldMkLst>
        <pc:spChg chg="mod">
          <ac:chgData name="Hohl, Griffen" userId="S::vi1193@vicpd.ca::e6f35e2d-1c1b-42a8-9642-40c6104d1d67" providerId="AD" clId="Web-{753ABED4-C47C-D176-0A34-F41B4D84106E}" dt="2025-05-20T20:51:58.669" v="2" actId="20577"/>
          <ac:spMkLst>
            <pc:docMk/>
            <pc:sldMk cId="2225615488" sldId="598"/>
            <ac:spMk id="4" creationId="{00000000-0000-0000-0000-000000000000}"/>
          </ac:spMkLst>
        </pc:spChg>
      </pc:sldChg>
      <pc:sldChg chg="modSp">
        <pc:chgData name="Hohl, Griffen" userId="S::vi1193@vicpd.ca::e6f35e2d-1c1b-42a8-9642-40c6104d1d67" providerId="AD" clId="Web-{753ABED4-C47C-D176-0A34-F41B4D84106E}" dt="2025-05-20T20:55:14.455" v="73" actId="20577"/>
        <pc:sldMkLst>
          <pc:docMk/>
          <pc:sldMk cId="1232957727" sldId="637"/>
        </pc:sldMkLst>
        <pc:spChg chg="mod">
          <ac:chgData name="Hohl, Griffen" userId="S::vi1193@vicpd.ca::e6f35e2d-1c1b-42a8-9642-40c6104d1d67" providerId="AD" clId="Web-{753ABED4-C47C-D176-0A34-F41B4D84106E}" dt="2025-05-20T20:55:14.455" v="73" actId="20577"/>
          <ac:spMkLst>
            <pc:docMk/>
            <pc:sldMk cId="1232957727" sldId="637"/>
            <ac:spMk id="5" creationId="{B9F1552E-9EA4-44F3-8F63-7BB62E992DB4}"/>
          </ac:spMkLst>
        </pc:spChg>
      </pc:sldChg>
      <pc:sldChg chg="modSp">
        <pc:chgData name="Hohl, Griffen" userId="S::vi1193@vicpd.ca::e6f35e2d-1c1b-42a8-9642-40c6104d1d67" providerId="AD" clId="Web-{753ABED4-C47C-D176-0A34-F41B4D84106E}" dt="2025-05-20T20:53:11.296" v="21" actId="20577"/>
        <pc:sldMkLst>
          <pc:docMk/>
          <pc:sldMk cId="3706686820" sldId="644"/>
        </pc:sldMkLst>
      </pc:sldChg>
      <pc:sldChg chg="modNotes">
        <pc:chgData name="Hohl, Griffen" userId="S::vi1193@vicpd.ca::e6f35e2d-1c1b-42a8-9642-40c6104d1d67" providerId="AD" clId="Web-{753ABED4-C47C-D176-0A34-F41B4D84106E}" dt="2025-05-20T20:54:50.954" v="66"/>
        <pc:sldMkLst>
          <pc:docMk/>
          <pc:sldMk cId="1389273748" sldId="679"/>
        </pc:sldMkLst>
      </pc:sldChg>
      <pc:sldChg chg="modNotes">
        <pc:chgData name="Hohl, Griffen" userId="S::vi1193@vicpd.ca::e6f35e2d-1c1b-42a8-9642-40c6104d1d67" providerId="AD" clId="Web-{753ABED4-C47C-D176-0A34-F41B4D84106E}" dt="2025-05-20T20:55:01.064" v="68"/>
        <pc:sldMkLst>
          <pc:docMk/>
          <pc:sldMk cId="758638913" sldId="680"/>
        </pc:sldMkLst>
      </pc:sldChg>
      <pc:sldChg chg="addSp delSp modSp add replId">
        <pc:chgData name="Hohl, Griffen" userId="S::vi1193@vicpd.ca::e6f35e2d-1c1b-42a8-9642-40c6104d1d67" providerId="AD" clId="Web-{753ABED4-C47C-D176-0A34-F41B4D84106E}" dt="2025-05-20T21:04:19.265" v="83"/>
        <pc:sldMkLst>
          <pc:docMk/>
          <pc:sldMk cId="1588599237" sldId="726"/>
        </pc:sldMkLst>
      </pc:sldChg>
    </pc:docChg>
  </pc:docChgLst>
  <pc:docChgLst>
    <pc:chgData name="Major, Cheryl" userId="S::vi1171@vicpd.ca::30645ed0-7843-40f8-91ee-ec1f5ff4c4f5" providerId="AD" clId="Web-{2DB31ACE-D46E-6B30-35C9-805E9B739CEE}"/>
    <pc:docChg chg="addSld modSld sldOrd modSection">
      <pc:chgData name="Major, Cheryl" userId="S::vi1171@vicpd.ca::30645ed0-7843-40f8-91ee-ec1f5ff4c4f5" providerId="AD" clId="Web-{2DB31ACE-D46E-6B30-35C9-805E9B739CEE}" dt="2025-06-11T21:32:47.875" v="31"/>
      <pc:docMkLst>
        <pc:docMk/>
      </pc:docMkLst>
      <pc:sldChg chg="addSp delSp modSp">
        <pc:chgData name="Major, Cheryl" userId="S::vi1171@vicpd.ca::30645ed0-7843-40f8-91ee-ec1f5ff4c4f5" providerId="AD" clId="Web-{2DB31ACE-D46E-6B30-35C9-805E9B739CEE}" dt="2025-06-11T21:22:02.410" v="12" actId="1076"/>
        <pc:sldMkLst>
          <pc:docMk/>
          <pc:sldMk cId="2432309176" sldId="552"/>
        </pc:sldMkLst>
        <pc:graphicFrameChg chg="del mod">
          <ac:chgData name="Major, Cheryl" userId="S::vi1171@vicpd.ca::30645ed0-7843-40f8-91ee-ec1f5ff4c4f5" providerId="AD" clId="Web-{2DB31ACE-D46E-6B30-35C9-805E9B739CEE}" dt="2025-06-11T21:21:36.753" v="4"/>
          <ac:graphicFrameMkLst>
            <pc:docMk/>
            <pc:sldMk cId="2432309176" sldId="552"/>
            <ac:graphicFrameMk id="15" creationId="{08942680-EC47-4464-A6FF-BEF74FE77029}"/>
          </ac:graphicFrameMkLst>
        </pc:graphicFrameChg>
        <pc:picChg chg="add mod">
          <ac:chgData name="Major, Cheryl" userId="S::vi1171@vicpd.ca::30645ed0-7843-40f8-91ee-ec1f5ff4c4f5" providerId="AD" clId="Web-{2DB31ACE-D46E-6B30-35C9-805E9B739CEE}" dt="2025-06-11T21:22:02.410" v="12" actId="1076"/>
          <ac:picMkLst>
            <pc:docMk/>
            <pc:sldMk cId="2432309176" sldId="552"/>
            <ac:picMk id="6" creationId="{C09A1A15-8AEA-21CB-008A-34B25F643C67}"/>
          </ac:picMkLst>
        </pc:picChg>
      </pc:sldChg>
      <pc:sldChg chg="delSp modSp">
        <pc:chgData name="Major, Cheryl" userId="S::vi1171@vicpd.ca::30645ed0-7843-40f8-91ee-ec1f5ff4c4f5" providerId="AD" clId="Web-{2DB31ACE-D46E-6B30-35C9-805E9B739CEE}" dt="2025-06-11T21:18:48.031" v="1"/>
        <pc:sldMkLst>
          <pc:docMk/>
          <pc:sldMk cId="2225615488" sldId="598"/>
        </pc:sldMkLst>
        <pc:spChg chg="mod">
          <ac:chgData name="Major, Cheryl" userId="S::vi1171@vicpd.ca::30645ed0-7843-40f8-91ee-ec1f5ff4c4f5" providerId="AD" clId="Web-{2DB31ACE-D46E-6B30-35C9-805E9B739CEE}" dt="2025-06-11T21:18:42.234" v="0" actId="20577"/>
          <ac:spMkLst>
            <pc:docMk/>
            <pc:sldMk cId="2225615488" sldId="598"/>
            <ac:spMk id="4" creationId="{00000000-0000-0000-0000-000000000000}"/>
          </ac:spMkLst>
        </pc:spChg>
        <pc:picChg chg="del">
          <ac:chgData name="Major, Cheryl" userId="S::vi1171@vicpd.ca::30645ed0-7843-40f8-91ee-ec1f5ff4c4f5" providerId="AD" clId="Web-{2DB31ACE-D46E-6B30-35C9-805E9B739CEE}" dt="2025-06-11T21:18:48.031" v="1"/>
          <ac:picMkLst>
            <pc:docMk/>
            <pc:sldMk cId="2225615488" sldId="598"/>
            <ac:picMk id="2" creationId="{00000000-0000-0000-0000-000000000000}"/>
          </ac:picMkLst>
        </pc:picChg>
      </pc:sldChg>
      <pc:sldChg chg="modSp">
        <pc:chgData name="Major, Cheryl" userId="S::vi1171@vicpd.ca::30645ed0-7843-40f8-91ee-ec1f5ff4c4f5" providerId="AD" clId="Web-{2DB31ACE-D46E-6B30-35C9-805E9B739CEE}" dt="2025-06-11T21:30:10.747" v="15" actId="20577"/>
        <pc:sldMkLst>
          <pc:docMk/>
          <pc:sldMk cId="1232957727" sldId="637"/>
        </pc:sldMkLst>
        <pc:spChg chg="mod">
          <ac:chgData name="Major, Cheryl" userId="S::vi1171@vicpd.ca::30645ed0-7843-40f8-91ee-ec1f5ff4c4f5" providerId="AD" clId="Web-{2DB31ACE-D46E-6B30-35C9-805E9B739CEE}" dt="2025-06-11T21:30:10.747" v="15" actId="20577"/>
          <ac:spMkLst>
            <pc:docMk/>
            <pc:sldMk cId="1232957727" sldId="637"/>
            <ac:spMk id="5" creationId="{B9F1552E-9EA4-44F3-8F63-7BB62E992DB4}"/>
          </ac:spMkLst>
        </pc:spChg>
      </pc:sldChg>
      <pc:sldChg chg="add">
        <pc:chgData name="Major, Cheryl" userId="S::vi1171@vicpd.ca::30645ed0-7843-40f8-91ee-ec1f5ff4c4f5" providerId="AD" clId="Web-{2DB31ACE-D46E-6B30-35C9-805E9B739CEE}" dt="2025-06-11T21:32:47.875" v="31"/>
        <pc:sldMkLst>
          <pc:docMk/>
          <pc:sldMk cId="4146876273" sldId="646"/>
        </pc:sldMkLst>
      </pc:sldChg>
      <pc:sldChg chg="ord">
        <pc:chgData name="Major, Cheryl" userId="S::vi1171@vicpd.ca::30645ed0-7843-40f8-91ee-ec1f5ff4c4f5" providerId="AD" clId="Web-{2DB31ACE-D46E-6B30-35C9-805E9B739CEE}" dt="2025-06-11T21:31:04.685" v="27"/>
        <pc:sldMkLst>
          <pc:docMk/>
          <pc:sldMk cId="3827473767" sldId="687"/>
        </pc:sldMkLst>
      </pc:sldChg>
      <pc:sldChg chg="ord">
        <pc:chgData name="Major, Cheryl" userId="S::vi1171@vicpd.ca::30645ed0-7843-40f8-91ee-ec1f5ff4c4f5" providerId="AD" clId="Web-{2DB31ACE-D46E-6B30-35C9-805E9B739CEE}" dt="2025-06-11T21:31:04.685" v="26"/>
        <pc:sldMkLst>
          <pc:docMk/>
          <pc:sldMk cId="2748356762" sldId="688"/>
        </pc:sldMkLst>
      </pc:sldChg>
      <pc:sldChg chg="ord">
        <pc:chgData name="Major, Cheryl" userId="S::vi1171@vicpd.ca::30645ed0-7843-40f8-91ee-ec1f5ff4c4f5" providerId="AD" clId="Web-{2DB31ACE-D46E-6B30-35C9-805E9B739CEE}" dt="2025-06-11T21:31:04.685" v="25"/>
        <pc:sldMkLst>
          <pc:docMk/>
          <pc:sldMk cId="835709767" sldId="691"/>
        </pc:sldMkLst>
      </pc:sldChg>
      <pc:sldChg chg="ord">
        <pc:chgData name="Major, Cheryl" userId="S::vi1171@vicpd.ca::30645ed0-7843-40f8-91ee-ec1f5ff4c4f5" providerId="AD" clId="Web-{2DB31ACE-D46E-6B30-35C9-805E9B739CEE}" dt="2025-06-11T21:31:04.685" v="24"/>
        <pc:sldMkLst>
          <pc:docMk/>
          <pc:sldMk cId="632074533" sldId="692"/>
        </pc:sldMkLst>
      </pc:sldChg>
      <pc:sldChg chg="ord">
        <pc:chgData name="Major, Cheryl" userId="S::vi1171@vicpd.ca::30645ed0-7843-40f8-91ee-ec1f5ff4c4f5" providerId="AD" clId="Web-{2DB31ACE-D46E-6B30-35C9-805E9B739CEE}" dt="2025-06-11T21:31:04.685" v="23"/>
        <pc:sldMkLst>
          <pc:docMk/>
          <pc:sldMk cId="782701336" sldId="693"/>
        </pc:sldMkLst>
      </pc:sldChg>
      <pc:sldChg chg="ord">
        <pc:chgData name="Major, Cheryl" userId="S::vi1171@vicpd.ca::30645ed0-7843-40f8-91ee-ec1f5ff4c4f5" providerId="AD" clId="Web-{2DB31ACE-D46E-6B30-35C9-805E9B739CEE}" dt="2025-06-11T21:31:04.685" v="22"/>
        <pc:sldMkLst>
          <pc:docMk/>
          <pc:sldMk cId="3371501107" sldId="694"/>
        </pc:sldMkLst>
      </pc:sldChg>
      <pc:sldChg chg="ord">
        <pc:chgData name="Major, Cheryl" userId="S::vi1171@vicpd.ca::30645ed0-7843-40f8-91ee-ec1f5ff4c4f5" providerId="AD" clId="Web-{2DB31ACE-D46E-6B30-35C9-805E9B739CEE}" dt="2025-06-11T21:31:04.685" v="21"/>
        <pc:sldMkLst>
          <pc:docMk/>
          <pc:sldMk cId="1990105783" sldId="695"/>
        </pc:sldMkLst>
      </pc:sldChg>
      <pc:sldChg chg="ord">
        <pc:chgData name="Major, Cheryl" userId="S::vi1171@vicpd.ca::30645ed0-7843-40f8-91ee-ec1f5ff4c4f5" providerId="AD" clId="Web-{2DB31ACE-D46E-6B30-35C9-805E9B739CEE}" dt="2025-06-11T21:31:04.685" v="20"/>
        <pc:sldMkLst>
          <pc:docMk/>
          <pc:sldMk cId="1123538528" sldId="696"/>
        </pc:sldMkLst>
      </pc:sldChg>
      <pc:sldChg chg="ord">
        <pc:chgData name="Major, Cheryl" userId="S::vi1171@vicpd.ca::30645ed0-7843-40f8-91ee-ec1f5ff4c4f5" providerId="AD" clId="Web-{2DB31ACE-D46E-6B30-35C9-805E9B739CEE}" dt="2025-06-11T21:31:04.685" v="19"/>
        <pc:sldMkLst>
          <pc:docMk/>
          <pc:sldMk cId="16161734" sldId="698"/>
        </pc:sldMkLst>
      </pc:sldChg>
      <pc:sldChg chg="ord">
        <pc:chgData name="Major, Cheryl" userId="S::vi1171@vicpd.ca::30645ed0-7843-40f8-91ee-ec1f5ff4c4f5" providerId="AD" clId="Web-{2DB31ACE-D46E-6B30-35C9-805E9B739CEE}" dt="2025-06-11T21:30:43.122" v="18"/>
        <pc:sldMkLst>
          <pc:docMk/>
          <pc:sldMk cId="1665957114" sldId="699"/>
        </pc:sldMkLst>
      </pc:sldChg>
      <pc:sldChg chg="ord">
        <pc:chgData name="Major, Cheryl" userId="S::vi1171@vicpd.ca::30645ed0-7843-40f8-91ee-ec1f5ff4c4f5" providerId="AD" clId="Web-{2DB31ACE-D46E-6B30-35C9-805E9B739CEE}" dt="2025-06-11T21:30:43.122" v="17"/>
        <pc:sldMkLst>
          <pc:docMk/>
          <pc:sldMk cId="4201896923" sldId="700"/>
        </pc:sldMkLst>
      </pc:sldChg>
      <pc:sldChg chg="ord">
        <pc:chgData name="Major, Cheryl" userId="S::vi1171@vicpd.ca::30645ed0-7843-40f8-91ee-ec1f5ff4c4f5" providerId="AD" clId="Web-{2DB31ACE-D46E-6B30-35C9-805E9B739CEE}" dt="2025-06-11T21:32:16.202" v="30"/>
        <pc:sldMkLst>
          <pc:docMk/>
          <pc:sldMk cId="4255871545" sldId="714"/>
        </pc:sldMkLst>
      </pc:sldChg>
      <pc:sldChg chg="add">
        <pc:chgData name="Major, Cheryl" userId="S::vi1171@vicpd.ca::30645ed0-7843-40f8-91ee-ec1f5ff4c4f5" providerId="AD" clId="Web-{2DB31ACE-D46E-6B30-35C9-805E9B739CEE}" dt="2025-06-11T21:30:20.294" v="16"/>
        <pc:sldMkLst>
          <pc:docMk/>
          <pc:sldMk cId="501550558" sldId="728"/>
        </pc:sldMkLst>
      </pc:sldChg>
      <pc:sldChg chg="add">
        <pc:chgData name="Major, Cheryl" userId="S::vi1171@vicpd.ca::30645ed0-7843-40f8-91ee-ec1f5ff4c4f5" providerId="AD" clId="Web-{2DB31ACE-D46E-6B30-35C9-805E9B739CEE}" dt="2025-06-11T21:31:22.436" v="28"/>
        <pc:sldMkLst>
          <pc:docMk/>
          <pc:sldMk cId="683315173" sldId="729"/>
        </pc:sldMkLst>
      </pc:sldChg>
      <pc:sldChg chg="add">
        <pc:chgData name="Major, Cheryl" userId="S::vi1171@vicpd.ca::30645ed0-7843-40f8-91ee-ec1f5ff4c4f5" providerId="AD" clId="Web-{2DB31ACE-D46E-6B30-35C9-805E9B739CEE}" dt="2025-06-11T21:31:45.936" v="29"/>
        <pc:sldMkLst>
          <pc:docMk/>
          <pc:sldMk cId="22748686" sldId="730"/>
        </pc:sldMkLst>
      </pc:sldChg>
    </pc:docChg>
  </pc:docChgLst>
  <pc:docChgLst>
    <pc:chgData name="Hohl, Griffen" userId="S::vi1193@vicpd.ca::e6f35e2d-1c1b-42a8-9642-40c6104d1d67" providerId="AD" clId="Web-{034DA49B-07E8-B8C9-6106-6B799B0AFEBA}"/>
    <pc:docChg chg="modSld">
      <pc:chgData name="Hohl, Griffen" userId="S::vi1193@vicpd.ca::e6f35e2d-1c1b-42a8-9642-40c6104d1d67" providerId="AD" clId="Web-{034DA49B-07E8-B8C9-6106-6B799B0AFEBA}" dt="2025-06-10T17:31:21.217" v="0" actId="20577"/>
      <pc:docMkLst>
        <pc:docMk/>
      </pc:docMkLst>
      <pc:sldChg chg="modSp">
        <pc:chgData name="Hohl, Griffen" userId="S::vi1193@vicpd.ca::e6f35e2d-1c1b-42a8-9642-40c6104d1d67" providerId="AD" clId="Web-{034DA49B-07E8-B8C9-6106-6B799B0AFEBA}" dt="2025-06-10T17:31:21.217" v="0" actId="20577"/>
        <pc:sldMkLst>
          <pc:docMk/>
          <pc:sldMk cId="1232957727" sldId="637"/>
        </pc:sldMkLst>
        <pc:spChg chg="mod">
          <ac:chgData name="Hohl, Griffen" userId="S::vi1193@vicpd.ca::e6f35e2d-1c1b-42a8-9642-40c6104d1d67" providerId="AD" clId="Web-{034DA49B-07E8-B8C9-6106-6B799B0AFEBA}" dt="2025-06-10T17:31:21.217" v="0" actId="20577"/>
          <ac:spMkLst>
            <pc:docMk/>
            <pc:sldMk cId="1232957727" sldId="637"/>
            <ac:spMk id="5" creationId="{B9F1552E-9EA4-44F3-8F63-7BB62E992DB4}"/>
          </ac:spMkLst>
        </pc:spChg>
      </pc:sldChg>
    </pc:docChg>
  </pc:docChgLst>
  <pc:docChgLst>
    <pc:chgData name="Hohl, Griffen" userId="S::vi1193@vicpd.ca::e6f35e2d-1c1b-42a8-9642-40c6104d1d67" providerId="AD" clId="Web-{DC8C3370-E571-4324-28C9-DB0D9E56EB7C}"/>
    <pc:docChg chg="sldOrd">
      <pc:chgData name="Hohl, Griffen" userId="S::vi1193@vicpd.ca::e6f35e2d-1c1b-42a8-9642-40c6104d1d67" providerId="AD" clId="Web-{DC8C3370-E571-4324-28C9-DB0D9E56EB7C}" dt="2025-06-26T17:51:02.716" v="0"/>
      <pc:docMkLst>
        <pc:docMk/>
      </pc:docMkLst>
      <pc:sldChg chg="ord">
        <pc:chgData name="Hohl, Griffen" userId="S::vi1193@vicpd.ca::e6f35e2d-1c1b-42a8-9642-40c6104d1d67" providerId="AD" clId="Web-{DC8C3370-E571-4324-28C9-DB0D9E56EB7C}" dt="2025-06-26T17:51:02.716" v="0"/>
        <pc:sldMkLst>
          <pc:docMk/>
          <pc:sldMk cId="16161734" sldId="698"/>
        </pc:sldMkLst>
      </pc:sldChg>
    </pc:docChg>
  </pc:docChgLst>
  <pc:docChgLst>
    <pc:chgData name="Hohl, Griffen" userId="S::vi1193@vicpd.ca::e6f35e2d-1c1b-42a8-9642-40c6104d1d67" providerId="AD" clId="Web-{283119C8-2208-173D-DACA-3C4681C30DFF}"/>
    <pc:docChg chg="modSld">
      <pc:chgData name="Hohl, Griffen" userId="S::vi1193@vicpd.ca::e6f35e2d-1c1b-42a8-9642-40c6104d1d67" providerId="AD" clId="Web-{283119C8-2208-173D-DACA-3C4681C30DFF}" dt="2025-06-10T17:30:18.477" v="7" actId="20577"/>
      <pc:docMkLst>
        <pc:docMk/>
      </pc:docMkLst>
      <pc:sldChg chg="modSp">
        <pc:chgData name="Hohl, Griffen" userId="S::vi1193@vicpd.ca::e6f35e2d-1c1b-42a8-9642-40c6104d1d67" providerId="AD" clId="Web-{283119C8-2208-173D-DACA-3C4681C30DFF}" dt="2025-06-10T17:30:18.477" v="7" actId="20577"/>
        <pc:sldMkLst>
          <pc:docMk/>
          <pc:sldMk cId="2432309176" sldId="552"/>
        </pc:sldMkLst>
        <pc:spChg chg="mod">
          <ac:chgData name="Hohl, Griffen" userId="S::vi1193@vicpd.ca::e6f35e2d-1c1b-42a8-9642-40c6104d1d67" providerId="AD" clId="Web-{283119C8-2208-173D-DACA-3C4681C30DFF}" dt="2025-06-10T17:30:18.477" v="7" actId="20577"/>
          <ac:spMkLst>
            <pc:docMk/>
            <pc:sldMk cId="2432309176" sldId="552"/>
            <ac:spMk id="10" creationId="{40649659-8062-4499-A7E0-EA5E0B97DB80}"/>
          </ac:spMkLst>
        </pc:spChg>
        <pc:spChg chg="mod">
          <ac:chgData name="Hohl, Griffen" userId="S::vi1193@vicpd.ca::e6f35e2d-1c1b-42a8-9642-40c6104d1d67" providerId="AD" clId="Web-{283119C8-2208-173D-DACA-3C4681C30DFF}" dt="2025-06-10T17:29:56.008" v="0" actId="20577"/>
          <ac:spMkLst>
            <pc:docMk/>
            <pc:sldMk cId="2432309176" sldId="552"/>
            <ac:spMk id="12" creationId="{123EDE50-D73F-4377-A2AB-1A465005AFC0}"/>
          </ac:spMkLst>
        </pc:spChg>
      </pc:sldChg>
    </pc:docChg>
  </pc:docChgLst>
  <pc:docChgLst>
    <pc:chgData name="Hohl, Griffen" userId="S::vi1193@vicpd.ca::e6f35e2d-1c1b-42a8-9642-40c6104d1d67" providerId="AD" clId="Web-{57CDA5C1-C705-2773-C234-B663DA2AE75F}"/>
    <pc:docChg chg="delSld modSld modSection">
      <pc:chgData name="Hohl, Griffen" userId="S::vi1193@vicpd.ca::e6f35e2d-1c1b-42a8-9642-40c6104d1d67" providerId="AD" clId="Web-{57CDA5C1-C705-2773-C234-B663DA2AE75F}" dt="2025-06-05T19:44:29.169" v="53" actId="20577"/>
      <pc:docMkLst>
        <pc:docMk/>
      </pc:docMkLst>
      <pc:sldChg chg="modSp">
        <pc:chgData name="Hohl, Griffen" userId="S::vi1193@vicpd.ca::e6f35e2d-1c1b-42a8-9642-40c6104d1d67" providerId="AD" clId="Web-{57CDA5C1-C705-2773-C234-B663DA2AE75F}" dt="2025-06-05T19:44:29.169" v="53" actId="20577"/>
        <pc:sldMkLst>
          <pc:docMk/>
          <pc:sldMk cId="2225615488" sldId="598"/>
        </pc:sldMkLst>
        <pc:spChg chg="mod">
          <ac:chgData name="Hohl, Griffen" userId="S::vi1193@vicpd.ca::e6f35e2d-1c1b-42a8-9642-40c6104d1d67" providerId="AD" clId="Web-{57CDA5C1-C705-2773-C234-B663DA2AE75F}" dt="2025-06-05T19:44:29.169" v="53" actId="20577"/>
          <ac:spMkLst>
            <pc:docMk/>
            <pc:sldMk cId="2225615488" sldId="598"/>
            <ac:spMk id="4" creationId="{00000000-0000-0000-0000-000000000000}"/>
          </ac:spMkLst>
        </pc:spChg>
      </pc:sldChg>
      <pc:sldChg chg="del">
        <pc:chgData name="Hohl, Griffen" userId="S::vi1193@vicpd.ca::e6f35e2d-1c1b-42a8-9642-40c6104d1d67" providerId="AD" clId="Web-{57CDA5C1-C705-2773-C234-B663DA2AE75F}" dt="2025-06-05T19:44:06.919" v="34"/>
        <pc:sldMkLst>
          <pc:docMk/>
          <pc:sldMk cId="2386447332" sldId="642"/>
        </pc:sldMkLst>
      </pc:sldChg>
      <pc:sldChg chg="del">
        <pc:chgData name="Hohl, Griffen" userId="S::vi1193@vicpd.ca::e6f35e2d-1c1b-42a8-9642-40c6104d1d67" providerId="AD" clId="Web-{57CDA5C1-C705-2773-C234-B663DA2AE75F}" dt="2025-06-05T19:44:08.184" v="35"/>
        <pc:sldMkLst>
          <pc:docMk/>
          <pc:sldMk cId="1302657820" sldId="643"/>
        </pc:sldMkLst>
      </pc:sldChg>
      <pc:sldChg chg="del">
        <pc:chgData name="Hohl, Griffen" userId="S::vi1193@vicpd.ca::e6f35e2d-1c1b-42a8-9642-40c6104d1d67" providerId="AD" clId="Web-{57CDA5C1-C705-2773-C234-B663DA2AE75F}" dt="2025-06-05T19:44:10.934" v="37"/>
        <pc:sldMkLst>
          <pc:docMk/>
          <pc:sldMk cId="3706686820" sldId="644"/>
        </pc:sldMkLst>
      </pc:sldChg>
      <pc:sldChg chg="del">
        <pc:chgData name="Hohl, Griffen" userId="S::vi1193@vicpd.ca::e6f35e2d-1c1b-42a8-9642-40c6104d1d67" providerId="AD" clId="Web-{57CDA5C1-C705-2773-C234-B663DA2AE75F}" dt="2025-06-05T19:43:55.700" v="33"/>
        <pc:sldMkLst>
          <pc:docMk/>
          <pc:sldMk cId="4146876273" sldId="646"/>
        </pc:sldMkLst>
      </pc:sldChg>
      <pc:sldChg chg="del">
        <pc:chgData name="Hohl, Griffen" userId="S::vi1193@vicpd.ca::e6f35e2d-1c1b-42a8-9642-40c6104d1d67" providerId="AD" clId="Web-{57CDA5C1-C705-2773-C234-B663DA2AE75F}" dt="2025-06-05T19:43:33.981" v="24"/>
        <pc:sldMkLst>
          <pc:docMk/>
          <pc:sldMk cId="4106067909" sldId="675"/>
        </pc:sldMkLst>
      </pc:sldChg>
      <pc:sldChg chg="del">
        <pc:chgData name="Hohl, Griffen" userId="S::vi1193@vicpd.ca::e6f35e2d-1c1b-42a8-9642-40c6104d1d67" providerId="AD" clId="Web-{57CDA5C1-C705-2773-C234-B663DA2AE75F}" dt="2025-06-05T19:44:12.747" v="38"/>
        <pc:sldMkLst>
          <pc:docMk/>
          <pc:sldMk cId="1389273748" sldId="679"/>
        </pc:sldMkLst>
      </pc:sldChg>
      <pc:sldChg chg="del">
        <pc:chgData name="Hohl, Griffen" userId="S::vi1193@vicpd.ca::e6f35e2d-1c1b-42a8-9642-40c6104d1d67" providerId="AD" clId="Web-{57CDA5C1-C705-2773-C234-B663DA2AE75F}" dt="2025-06-05T19:44:14.294" v="39"/>
        <pc:sldMkLst>
          <pc:docMk/>
          <pc:sldMk cId="758638913" sldId="680"/>
        </pc:sldMkLst>
      </pc:sldChg>
      <pc:sldChg chg="delSp">
        <pc:chgData name="Hohl, Griffen" userId="S::vi1193@vicpd.ca::e6f35e2d-1c1b-42a8-9642-40c6104d1d67" providerId="AD" clId="Web-{57CDA5C1-C705-2773-C234-B663DA2AE75F}" dt="2025-06-05T19:42:36.776" v="2"/>
        <pc:sldMkLst>
          <pc:docMk/>
          <pc:sldMk cId="151863560" sldId="683"/>
        </pc:sldMkLst>
      </pc:sldChg>
      <pc:sldChg chg="delSp">
        <pc:chgData name="Hohl, Griffen" userId="S::vi1193@vicpd.ca::e6f35e2d-1c1b-42a8-9642-40c6104d1d67" providerId="AD" clId="Web-{57CDA5C1-C705-2773-C234-B663DA2AE75F}" dt="2025-06-05T19:42:38.370" v="3"/>
        <pc:sldMkLst>
          <pc:docMk/>
          <pc:sldMk cId="752264775" sldId="684"/>
        </pc:sldMkLst>
      </pc:sldChg>
      <pc:sldChg chg="delSp">
        <pc:chgData name="Hohl, Griffen" userId="S::vi1193@vicpd.ca::e6f35e2d-1c1b-42a8-9642-40c6104d1d67" providerId="AD" clId="Web-{57CDA5C1-C705-2773-C234-B663DA2AE75F}" dt="2025-06-05T19:43:07.777" v="11"/>
        <pc:sldMkLst>
          <pc:docMk/>
          <pc:sldMk cId="3827473767" sldId="687"/>
        </pc:sldMkLst>
      </pc:sldChg>
      <pc:sldChg chg="delSp">
        <pc:chgData name="Hohl, Griffen" userId="S::vi1193@vicpd.ca::e6f35e2d-1c1b-42a8-9642-40c6104d1d67" providerId="AD" clId="Web-{57CDA5C1-C705-2773-C234-B663DA2AE75F}" dt="2025-06-05T19:43:08.871" v="12"/>
        <pc:sldMkLst>
          <pc:docMk/>
          <pc:sldMk cId="2748356762" sldId="688"/>
        </pc:sldMkLst>
      </pc:sldChg>
      <pc:sldChg chg="delSp">
        <pc:chgData name="Hohl, Griffen" userId="S::vi1193@vicpd.ca::e6f35e2d-1c1b-42a8-9642-40c6104d1d67" providerId="AD" clId="Web-{57CDA5C1-C705-2773-C234-B663DA2AE75F}" dt="2025-06-05T19:42:34.370" v="1"/>
        <pc:sldMkLst>
          <pc:docMk/>
          <pc:sldMk cId="833558804" sldId="690"/>
        </pc:sldMkLst>
      </pc:sldChg>
      <pc:sldChg chg="delSp">
        <pc:chgData name="Hohl, Griffen" userId="S::vi1193@vicpd.ca::e6f35e2d-1c1b-42a8-9642-40c6104d1d67" providerId="AD" clId="Web-{57CDA5C1-C705-2773-C234-B663DA2AE75F}" dt="2025-06-05T19:43:11.011" v="13"/>
        <pc:sldMkLst>
          <pc:docMk/>
          <pc:sldMk cId="835709767" sldId="691"/>
        </pc:sldMkLst>
      </pc:sldChg>
      <pc:sldChg chg="delSp">
        <pc:chgData name="Hohl, Griffen" userId="S::vi1193@vicpd.ca::e6f35e2d-1c1b-42a8-9642-40c6104d1d67" providerId="AD" clId="Web-{57CDA5C1-C705-2773-C234-B663DA2AE75F}" dt="2025-06-05T19:43:12.355" v="14"/>
        <pc:sldMkLst>
          <pc:docMk/>
          <pc:sldMk cId="632074533" sldId="692"/>
        </pc:sldMkLst>
      </pc:sldChg>
      <pc:sldChg chg="delSp">
        <pc:chgData name="Hohl, Griffen" userId="S::vi1193@vicpd.ca::e6f35e2d-1c1b-42a8-9642-40c6104d1d67" providerId="AD" clId="Web-{57CDA5C1-C705-2773-C234-B663DA2AE75F}" dt="2025-06-05T19:43:13.933" v="15"/>
        <pc:sldMkLst>
          <pc:docMk/>
          <pc:sldMk cId="782701336" sldId="693"/>
        </pc:sldMkLst>
      </pc:sldChg>
      <pc:sldChg chg="delSp">
        <pc:chgData name="Hohl, Griffen" userId="S::vi1193@vicpd.ca::e6f35e2d-1c1b-42a8-9642-40c6104d1d67" providerId="AD" clId="Web-{57CDA5C1-C705-2773-C234-B663DA2AE75F}" dt="2025-06-05T19:43:17.449" v="16"/>
        <pc:sldMkLst>
          <pc:docMk/>
          <pc:sldMk cId="3371501107" sldId="694"/>
        </pc:sldMkLst>
      </pc:sldChg>
      <pc:sldChg chg="delSp">
        <pc:chgData name="Hohl, Griffen" userId="S::vi1193@vicpd.ca::e6f35e2d-1c1b-42a8-9642-40c6104d1d67" providerId="AD" clId="Web-{57CDA5C1-C705-2773-C234-B663DA2AE75F}" dt="2025-06-05T19:43:18.715" v="17"/>
        <pc:sldMkLst>
          <pc:docMk/>
          <pc:sldMk cId="1990105783" sldId="695"/>
        </pc:sldMkLst>
      </pc:sldChg>
      <pc:sldChg chg="delSp">
        <pc:chgData name="Hohl, Griffen" userId="S::vi1193@vicpd.ca::e6f35e2d-1c1b-42a8-9642-40c6104d1d67" providerId="AD" clId="Web-{57CDA5C1-C705-2773-C234-B663DA2AE75F}" dt="2025-06-05T19:43:20.433" v="18"/>
        <pc:sldMkLst>
          <pc:docMk/>
          <pc:sldMk cId="1123538528" sldId="696"/>
        </pc:sldMkLst>
      </pc:sldChg>
      <pc:sldChg chg="delSp">
        <pc:chgData name="Hohl, Griffen" userId="S::vi1193@vicpd.ca::e6f35e2d-1c1b-42a8-9642-40c6104d1d67" providerId="AD" clId="Web-{57CDA5C1-C705-2773-C234-B663DA2AE75F}" dt="2025-06-05T19:43:21.996" v="19"/>
        <pc:sldMkLst>
          <pc:docMk/>
          <pc:sldMk cId="16161734" sldId="698"/>
        </pc:sldMkLst>
      </pc:sldChg>
      <pc:sldChg chg="delSp">
        <pc:chgData name="Hohl, Griffen" userId="S::vi1193@vicpd.ca::e6f35e2d-1c1b-42a8-9642-40c6104d1d67" providerId="AD" clId="Web-{57CDA5C1-C705-2773-C234-B663DA2AE75F}" dt="2025-06-05T19:43:24.715" v="20"/>
        <pc:sldMkLst>
          <pc:docMk/>
          <pc:sldMk cId="1665957114" sldId="699"/>
        </pc:sldMkLst>
      </pc:sldChg>
      <pc:sldChg chg="delSp">
        <pc:chgData name="Hohl, Griffen" userId="S::vi1193@vicpd.ca::e6f35e2d-1c1b-42a8-9642-40c6104d1d67" providerId="AD" clId="Web-{57CDA5C1-C705-2773-C234-B663DA2AE75F}" dt="2025-06-05T19:43:26.762" v="21"/>
        <pc:sldMkLst>
          <pc:docMk/>
          <pc:sldMk cId="4201896923" sldId="700"/>
        </pc:sldMkLst>
      </pc:sldChg>
      <pc:sldChg chg="delSp">
        <pc:chgData name="Hohl, Griffen" userId="S::vi1193@vicpd.ca::e6f35e2d-1c1b-42a8-9642-40c6104d1d67" providerId="AD" clId="Web-{57CDA5C1-C705-2773-C234-B663DA2AE75F}" dt="2025-06-05T19:43:28.996" v="22"/>
        <pc:sldMkLst>
          <pc:docMk/>
          <pc:sldMk cId="3114931316" sldId="701"/>
        </pc:sldMkLst>
      </pc:sldChg>
      <pc:sldChg chg="del">
        <pc:chgData name="Hohl, Griffen" userId="S::vi1193@vicpd.ca::e6f35e2d-1c1b-42a8-9642-40c6104d1d67" providerId="AD" clId="Web-{57CDA5C1-C705-2773-C234-B663DA2AE75F}" dt="2025-06-05T19:44:09.263" v="36"/>
        <pc:sldMkLst>
          <pc:docMk/>
          <pc:sldMk cId="3560475899" sldId="704"/>
        </pc:sldMkLst>
      </pc:sldChg>
      <pc:sldChg chg="delSp">
        <pc:chgData name="Hohl, Griffen" userId="S::vi1193@vicpd.ca::e6f35e2d-1c1b-42a8-9642-40c6104d1d67" providerId="AD" clId="Web-{57CDA5C1-C705-2773-C234-B663DA2AE75F}" dt="2025-06-05T19:42:40.620" v="4"/>
        <pc:sldMkLst>
          <pc:docMk/>
          <pc:sldMk cId="2593666215" sldId="709"/>
        </pc:sldMkLst>
      </pc:sldChg>
      <pc:sldChg chg="delSp">
        <pc:chgData name="Hohl, Griffen" userId="S::vi1193@vicpd.ca::e6f35e2d-1c1b-42a8-9642-40c6104d1d67" providerId="AD" clId="Web-{57CDA5C1-C705-2773-C234-B663DA2AE75F}" dt="2025-06-05T19:42:50.480" v="7"/>
        <pc:sldMkLst>
          <pc:docMk/>
          <pc:sldMk cId="482640417" sldId="713"/>
        </pc:sldMkLst>
      </pc:sldChg>
      <pc:sldChg chg="delSp">
        <pc:chgData name="Hohl, Griffen" userId="S::vi1193@vicpd.ca::e6f35e2d-1c1b-42a8-9642-40c6104d1d67" providerId="AD" clId="Web-{57CDA5C1-C705-2773-C234-B663DA2AE75F}" dt="2025-06-05T19:43:31.652" v="23"/>
        <pc:sldMkLst>
          <pc:docMk/>
          <pc:sldMk cId="4255871545" sldId="714"/>
        </pc:sldMkLst>
      </pc:sldChg>
      <pc:sldChg chg="delSp del">
        <pc:chgData name="Hohl, Griffen" userId="S::vi1193@vicpd.ca::e6f35e2d-1c1b-42a8-9642-40c6104d1d67" providerId="AD" clId="Web-{57CDA5C1-C705-2773-C234-B663DA2AE75F}" dt="2025-06-05T19:42:48.792" v="6"/>
        <pc:sldMkLst>
          <pc:docMk/>
          <pc:sldMk cId="3744705574" sldId="716"/>
        </pc:sldMkLst>
      </pc:sldChg>
      <pc:sldChg chg="del">
        <pc:chgData name="Hohl, Griffen" userId="S::vi1193@vicpd.ca::e6f35e2d-1c1b-42a8-9642-40c6104d1d67" providerId="AD" clId="Web-{57CDA5C1-C705-2773-C234-B663DA2AE75F}" dt="2025-06-05T19:43:42.668" v="29"/>
        <pc:sldMkLst>
          <pc:docMk/>
          <pc:sldMk cId="2497777214" sldId="717"/>
        </pc:sldMkLst>
      </pc:sldChg>
      <pc:sldChg chg="del">
        <pc:chgData name="Hohl, Griffen" userId="S::vi1193@vicpd.ca::e6f35e2d-1c1b-42a8-9642-40c6104d1d67" providerId="AD" clId="Web-{57CDA5C1-C705-2773-C234-B663DA2AE75F}" dt="2025-06-05T19:43:39.590" v="27"/>
        <pc:sldMkLst>
          <pc:docMk/>
          <pc:sldMk cId="2809295589" sldId="718"/>
        </pc:sldMkLst>
      </pc:sldChg>
      <pc:sldChg chg="del">
        <pc:chgData name="Hohl, Griffen" userId="S::vi1193@vicpd.ca::e6f35e2d-1c1b-42a8-9642-40c6104d1d67" providerId="AD" clId="Web-{57CDA5C1-C705-2773-C234-B663DA2AE75F}" dt="2025-06-05T19:43:36.027" v="25"/>
        <pc:sldMkLst>
          <pc:docMk/>
          <pc:sldMk cId="1369481971" sldId="719"/>
        </pc:sldMkLst>
      </pc:sldChg>
      <pc:sldChg chg="del">
        <pc:chgData name="Hohl, Griffen" userId="S::vi1193@vicpd.ca::e6f35e2d-1c1b-42a8-9642-40c6104d1d67" providerId="AD" clId="Web-{57CDA5C1-C705-2773-C234-B663DA2AE75F}" dt="2025-06-05T19:43:37.809" v="26"/>
        <pc:sldMkLst>
          <pc:docMk/>
          <pc:sldMk cId="4258908812" sldId="720"/>
        </pc:sldMkLst>
      </pc:sldChg>
      <pc:sldChg chg="del">
        <pc:chgData name="Hohl, Griffen" userId="S::vi1193@vicpd.ca::e6f35e2d-1c1b-42a8-9642-40c6104d1d67" providerId="AD" clId="Web-{57CDA5C1-C705-2773-C234-B663DA2AE75F}" dt="2025-06-05T19:43:41.215" v="28"/>
        <pc:sldMkLst>
          <pc:docMk/>
          <pc:sldMk cId="3856681626" sldId="721"/>
        </pc:sldMkLst>
      </pc:sldChg>
      <pc:sldChg chg="del">
        <pc:chgData name="Hohl, Griffen" userId="S::vi1193@vicpd.ca::e6f35e2d-1c1b-42a8-9642-40c6104d1d67" providerId="AD" clId="Web-{57CDA5C1-C705-2773-C234-B663DA2AE75F}" dt="2025-06-05T19:43:44.090" v="30"/>
        <pc:sldMkLst>
          <pc:docMk/>
          <pc:sldMk cId="1845324836" sldId="722"/>
        </pc:sldMkLst>
      </pc:sldChg>
      <pc:sldChg chg="del">
        <pc:chgData name="Hohl, Griffen" userId="S::vi1193@vicpd.ca::e6f35e2d-1c1b-42a8-9642-40c6104d1d67" providerId="AD" clId="Web-{57CDA5C1-C705-2773-C234-B663DA2AE75F}" dt="2025-06-05T19:43:45.481" v="31"/>
        <pc:sldMkLst>
          <pc:docMk/>
          <pc:sldMk cId="1688244981" sldId="723"/>
        </pc:sldMkLst>
      </pc:sldChg>
      <pc:sldChg chg="del">
        <pc:chgData name="Hohl, Griffen" userId="S::vi1193@vicpd.ca::e6f35e2d-1c1b-42a8-9642-40c6104d1d67" providerId="AD" clId="Web-{57CDA5C1-C705-2773-C234-B663DA2AE75F}" dt="2025-06-05T19:43:47.090" v="32"/>
        <pc:sldMkLst>
          <pc:docMk/>
          <pc:sldMk cId="1910590478" sldId="724"/>
        </pc:sldMkLst>
      </pc:sldChg>
      <pc:sldChg chg="addSp delSp">
        <pc:chgData name="Hohl, Griffen" userId="S::vi1193@vicpd.ca::e6f35e2d-1c1b-42a8-9642-40c6104d1d67" providerId="AD" clId="Web-{57CDA5C1-C705-2773-C234-B663DA2AE75F}" dt="2025-06-05T19:43:01.386" v="10"/>
        <pc:sldMkLst>
          <pc:docMk/>
          <pc:sldMk cId="719392363" sldId="725"/>
        </pc:sldMkLst>
      </pc:sldChg>
      <pc:sldChg chg="delSp">
        <pc:chgData name="Hohl, Griffen" userId="S::vi1193@vicpd.ca::e6f35e2d-1c1b-42a8-9642-40c6104d1d67" providerId="AD" clId="Web-{57CDA5C1-C705-2773-C234-B663DA2AE75F}" dt="2025-06-05T19:42:32.151" v="0"/>
        <pc:sldMkLst>
          <pc:docMk/>
          <pc:sldMk cId="1588599237" sldId="726"/>
        </pc:sldMkLst>
      </pc:sldChg>
      <pc:sldChg chg="delSp">
        <pc:chgData name="Hohl, Griffen" userId="S::vi1193@vicpd.ca::e6f35e2d-1c1b-42a8-9642-40c6104d1d67" providerId="AD" clId="Web-{57CDA5C1-C705-2773-C234-B663DA2AE75F}" dt="2025-06-05T19:42:52.527" v="8"/>
        <pc:sldMkLst>
          <pc:docMk/>
          <pc:sldMk cId="4080448998" sldId="727"/>
        </pc:sldMkLst>
      </pc:sldChg>
    </pc:docChg>
  </pc:docChgLst>
  <pc:docChgLst>
    <pc:chgData name="Major, Cheryl" userId="S::vi1171@vicpd.ca::30645ed0-7843-40f8-91ee-ec1f5ff4c4f5" providerId="AD" clId="Web-{B45B7CDE-06BC-0FAF-3BBA-BEF7788776F1}"/>
    <pc:docChg chg="modSld">
      <pc:chgData name="Major, Cheryl" userId="S::vi1171@vicpd.ca::30645ed0-7843-40f8-91ee-ec1f5ff4c4f5" providerId="AD" clId="Web-{B45B7CDE-06BC-0FAF-3BBA-BEF7788776F1}" dt="2025-05-21T14:56:32.535" v="22"/>
      <pc:docMkLst>
        <pc:docMk/>
      </pc:docMkLst>
      <pc:sldChg chg="mod modShow">
        <pc:chgData name="Major, Cheryl" userId="S::vi1171@vicpd.ca::30645ed0-7843-40f8-91ee-ec1f5ff4c4f5" providerId="AD" clId="Web-{B45B7CDE-06BC-0FAF-3BBA-BEF7788776F1}" dt="2025-05-21T14:56:13.393" v="17"/>
        <pc:sldMkLst>
          <pc:docMk/>
          <pc:sldMk cId="2386447332" sldId="642"/>
        </pc:sldMkLst>
      </pc:sldChg>
      <pc:sldChg chg="mod modShow">
        <pc:chgData name="Major, Cheryl" userId="S::vi1171@vicpd.ca::30645ed0-7843-40f8-91ee-ec1f5ff4c4f5" providerId="AD" clId="Web-{B45B7CDE-06BC-0FAF-3BBA-BEF7788776F1}" dt="2025-05-21T14:56:16.565" v="18"/>
        <pc:sldMkLst>
          <pc:docMk/>
          <pc:sldMk cId="1302657820" sldId="643"/>
        </pc:sldMkLst>
      </pc:sldChg>
      <pc:sldChg chg="mod modShow">
        <pc:chgData name="Major, Cheryl" userId="S::vi1171@vicpd.ca::30645ed0-7843-40f8-91ee-ec1f5ff4c4f5" providerId="AD" clId="Web-{B45B7CDE-06BC-0FAF-3BBA-BEF7788776F1}" dt="2025-05-21T14:56:24.613" v="20"/>
        <pc:sldMkLst>
          <pc:docMk/>
          <pc:sldMk cId="3706686820" sldId="644"/>
        </pc:sldMkLst>
      </pc:sldChg>
      <pc:sldChg chg="mod modShow">
        <pc:chgData name="Major, Cheryl" userId="S::vi1171@vicpd.ca::30645ed0-7843-40f8-91ee-ec1f5ff4c4f5" providerId="AD" clId="Web-{B45B7CDE-06BC-0FAF-3BBA-BEF7788776F1}" dt="2025-05-20T23:14:58.268" v="9"/>
        <pc:sldMkLst>
          <pc:docMk/>
          <pc:sldMk cId="4146876273" sldId="646"/>
        </pc:sldMkLst>
      </pc:sldChg>
      <pc:sldChg chg="mod modShow">
        <pc:chgData name="Major, Cheryl" userId="S::vi1171@vicpd.ca::30645ed0-7843-40f8-91ee-ec1f5ff4c4f5" providerId="AD" clId="Web-{B45B7CDE-06BC-0FAF-3BBA-BEF7788776F1}" dt="2025-05-20T22:57:50.175" v="0"/>
        <pc:sldMkLst>
          <pc:docMk/>
          <pc:sldMk cId="4106067909" sldId="675"/>
        </pc:sldMkLst>
      </pc:sldChg>
      <pc:sldChg chg="mod modShow">
        <pc:chgData name="Major, Cheryl" userId="S::vi1171@vicpd.ca::30645ed0-7843-40f8-91ee-ec1f5ff4c4f5" providerId="AD" clId="Web-{B45B7CDE-06BC-0FAF-3BBA-BEF7788776F1}" dt="2025-05-21T14:56:29.613" v="21"/>
        <pc:sldMkLst>
          <pc:docMk/>
          <pc:sldMk cId="1389273748" sldId="679"/>
        </pc:sldMkLst>
      </pc:sldChg>
      <pc:sldChg chg="mod modShow">
        <pc:chgData name="Major, Cheryl" userId="S::vi1171@vicpd.ca::30645ed0-7843-40f8-91ee-ec1f5ff4c4f5" providerId="AD" clId="Web-{B45B7CDE-06BC-0FAF-3BBA-BEF7788776F1}" dt="2025-05-21T14:56:32.535" v="22"/>
        <pc:sldMkLst>
          <pc:docMk/>
          <pc:sldMk cId="758638913" sldId="680"/>
        </pc:sldMkLst>
      </pc:sldChg>
      <pc:sldChg chg="mod modShow">
        <pc:chgData name="Major, Cheryl" userId="S::vi1171@vicpd.ca::30645ed0-7843-40f8-91ee-ec1f5ff4c4f5" providerId="AD" clId="Web-{B45B7CDE-06BC-0FAF-3BBA-BEF7788776F1}" dt="2025-05-21T14:56:20.878" v="19"/>
        <pc:sldMkLst>
          <pc:docMk/>
          <pc:sldMk cId="3560475899" sldId="704"/>
        </pc:sldMkLst>
      </pc:sldChg>
      <pc:sldChg chg="mod modShow">
        <pc:chgData name="Major, Cheryl" userId="S::vi1171@vicpd.ca::30645ed0-7843-40f8-91ee-ec1f5ff4c4f5" providerId="AD" clId="Web-{B45B7CDE-06BC-0FAF-3BBA-BEF7788776F1}" dt="2025-05-20T23:15:57.722" v="16"/>
        <pc:sldMkLst>
          <pc:docMk/>
          <pc:sldMk cId="2201786033" sldId="710"/>
        </pc:sldMkLst>
      </pc:sldChg>
      <pc:sldChg chg="modSp">
        <pc:chgData name="Major, Cheryl" userId="S::vi1171@vicpd.ca::30645ed0-7843-40f8-91ee-ec1f5ff4c4f5" providerId="AD" clId="Web-{B45B7CDE-06BC-0FAF-3BBA-BEF7788776F1}" dt="2025-05-20T23:15:53.503" v="15" actId="20577"/>
        <pc:sldMkLst>
          <pc:docMk/>
          <pc:sldMk cId="2143578873" sldId="715"/>
        </pc:sldMkLst>
      </pc:sldChg>
      <pc:sldChg chg="mod modShow">
        <pc:chgData name="Major, Cheryl" userId="S::vi1171@vicpd.ca::30645ed0-7843-40f8-91ee-ec1f5ff4c4f5" providerId="AD" clId="Web-{B45B7CDE-06BC-0FAF-3BBA-BEF7788776F1}" dt="2025-05-20T22:58:10.097" v="5"/>
        <pc:sldMkLst>
          <pc:docMk/>
          <pc:sldMk cId="2497777214" sldId="717"/>
        </pc:sldMkLst>
      </pc:sldChg>
      <pc:sldChg chg="mod modShow">
        <pc:chgData name="Major, Cheryl" userId="S::vi1171@vicpd.ca::30645ed0-7843-40f8-91ee-ec1f5ff4c4f5" providerId="AD" clId="Web-{B45B7CDE-06BC-0FAF-3BBA-BEF7788776F1}" dt="2025-05-20T22:58:00.722" v="3"/>
        <pc:sldMkLst>
          <pc:docMk/>
          <pc:sldMk cId="2809295589" sldId="718"/>
        </pc:sldMkLst>
      </pc:sldChg>
      <pc:sldChg chg="mod modShow">
        <pc:chgData name="Major, Cheryl" userId="S::vi1171@vicpd.ca::30645ed0-7843-40f8-91ee-ec1f5ff4c4f5" providerId="AD" clId="Web-{B45B7CDE-06BC-0FAF-3BBA-BEF7788776F1}" dt="2025-05-20T22:57:53.254" v="1"/>
        <pc:sldMkLst>
          <pc:docMk/>
          <pc:sldMk cId="1369481971" sldId="719"/>
        </pc:sldMkLst>
      </pc:sldChg>
      <pc:sldChg chg="mod modShow">
        <pc:chgData name="Major, Cheryl" userId="S::vi1171@vicpd.ca::30645ed0-7843-40f8-91ee-ec1f5ff4c4f5" providerId="AD" clId="Web-{B45B7CDE-06BC-0FAF-3BBA-BEF7788776F1}" dt="2025-05-20T22:57:57.207" v="2"/>
        <pc:sldMkLst>
          <pc:docMk/>
          <pc:sldMk cId="4258908812" sldId="720"/>
        </pc:sldMkLst>
      </pc:sldChg>
      <pc:sldChg chg="mod modShow">
        <pc:chgData name="Major, Cheryl" userId="S::vi1171@vicpd.ca::30645ed0-7843-40f8-91ee-ec1f5ff4c4f5" providerId="AD" clId="Web-{B45B7CDE-06BC-0FAF-3BBA-BEF7788776F1}" dt="2025-05-20T22:58:04.504" v="4"/>
        <pc:sldMkLst>
          <pc:docMk/>
          <pc:sldMk cId="3856681626" sldId="721"/>
        </pc:sldMkLst>
      </pc:sldChg>
      <pc:sldChg chg="mod modShow">
        <pc:chgData name="Major, Cheryl" userId="S::vi1171@vicpd.ca::30645ed0-7843-40f8-91ee-ec1f5ff4c4f5" providerId="AD" clId="Web-{B45B7CDE-06BC-0FAF-3BBA-BEF7788776F1}" dt="2025-05-20T22:58:13.238" v="6"/>
        <pc:sldMkLst>
          <pc:docMk/>
          <pc:sldMk cId="1845324836" sldId="722"/>
        </pc:sldMkLst>
      </pc:sldChg>
      <pc:sldChg chg="mod modShow">
        <pc:chgData name="Major, Cheryl" userId="S::vi1171@vicpd.ca::30645ed0-7843-40f8-91ee-ec1f5ff4c4f5" providerId="AD" clId="Web-{B45B7CDE-06BC-0FAF-3BBA-BEF7788776F1}" dt="2025-05-20T22:58:17.519" v="7"/>
        <pc:sldMkLst>
          <pc:docMk/>
          <pc:sldMk cId="1688244981" sldId="723"/>
        </pc:sldMkLst>
      </pc:sldChg>
      <pc:sldChg chg="mod modShow">
        <pc:chgData name="Major, Cheryl" userId="S::vi1171@vicpd.ca::30645ed0-7843-40f8-91ee-ec1f5ff4c4f5" providerId="AD" clId="Web-{B45B7CDE-06BC-0FAF-3BBA-BEF7788776F1}" dt="2025-05-20T22:58:24.285" v="8"/>
        <pc:sldMkLst>
          <pc:docMk/>
          <pc:sldMk cId="1910590478" sldId="724"/>
        </pc:sldMkLst>
      </pc:sldChg>
      <pc:sldChg chg="mod modShow">
        <pc:chgData name="Major, Cheryl" userId="S::vi1171@vicpd.ca::30645ed0-7843-40f8-91ee-ec1f5ff4c4f5" providerId="AD" clId="Web-{B45B7CDE-06BC-0FAF-3BBA-BEF7788776F1}" dt="2025-05-20T23:15:28.503" v="10"/>
        <pc:sldMkLst>
          <pc:docMk/>
          <pc:sldMk cId="719392363" sldId="7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C9_1CC4822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icpdmain.local\dfs\Admin\CED\Strategy\Community%20Survey\2023\Results\Data\2023%20Survey%20Results%20-%20All%20data%20-%202022-01-25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ttps://vicpdca.sharepoint.com/sites/CommunityEngagementDivision/Shared%20Documents/VicPD%20Community%20Survey/2025/Results/2025%20Survey%20Results%20-%20All%20dat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Top five concerns of respondents </a:t>
            </a:r>
          </a:p>
          <a:p>
            <a:pPr>
              <a:defRPr/>
            </a:pPr>
            <a:r>
              <a:rPr lang="en-CA"/>
              <a:t>(open text field)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13580647779851"/>
          <c:y val="1.2359498031496063E-2"/>
          <c:w val="0.56021470898611891"/>
          <c:h val="0.9751405019685039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[2023 Survey Results - All data - 2022-01-25.xlsx]Top 2023 Concerns!PivotTable5</c:name>
    <c:fmtId val="56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Respondents’ selections of provided options (“Check one”)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20852599022970633"/>
          <c:y val="4.5743329097839895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rgbClr val="13243E"/>
          </a:solidFill>
          <a:ln>
            <a:noFill/>
          </a:ln>
          <a:effectLst/>
        </c:spPr>
      </c:pivotFmt>
      <c:pivotFmt>
        <c:idx val="7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FFC000"/>
          </a:solidFill>
          <a:ln>
            <a:noFill/>
          </a:ln>
          <a:effectLst/>
        </c:spPr>
      </c:pivotFmt>
      <c:pivotFmt>
        <c:idx val="9"/>
        <c:spPr>
          <a:solidFill>
            <a:srgbClr val="FFC000"/>
          </a:solidFill>
          <a:ln>
            <a:noFill/>
          </a:ln>
          <a:effectLst/>
        </c:spPr>
      </c:pivotFmt>
      <c:pivotFmt>
        <c:idx val="10"/>
        <c:spPr>
          <a:solidFill>
            <a:schemeClr val="bg1">
              <a:lumMod val="75000"/>
            </a:schemeClr>
          </a:solidFill>
          <a:ln>
            <a:noFill/>
          </a:ln>
          <a:effectLst/>
        </c:spPr>
      </c:pivotFmt>
      <c:pivotFmt>
        <c:idx val="11"/>
        <c:spPr>
          <a:solidFill>
            <a:srgbClr val="FFC000"/>
          </a:solidFill>
          <a:ln>
            <a:noFill/>
          </a:ln>
          <a:effectLst/>
        </c:spPr>
      </c:pivotFmt>
      <c:pivotFmt>
        <c:idx val="12"/>
        <c:spPr>
          <a:solidFill>
            <a:schemeClr val="accent3"/>
          </a:solidFill>
          <a:ln>
            <a:noFill/>
          </a:ln>
          <a:effectLst/>
        </c:spPr>
      </c:pivotFmt>
      <c:pivotFmt>
        <c:idx val="13"/>
        <c:spPr>
          <a:solidFill>
            <a:srgbClr val="FFC000"/>
          </a:solidFill>
          <a:ln>
            <a:noFill/>
          </a:ln>
          <a:effectLst/>
        </c:spPr>
      </c:pivotFmt>
      <c:pivotFmt>
        <c:idx val="14"/>
        <c:spPr>
          <a:solidFill>
            <a:schemeClr val="accent3"/>
          </a:solidFill>
          <a:ln>
            <a:noFill/>
          </a:ln>
          <a:effectLst/>
        </c:spPr>
      </c:pivotFmt>
      <c:pivotFmt>
        <c:idx val="15"/>
        <c:spPr>
          <a:solidFill>
            <a:srgbClr val="FFC000"/>
          </a:solidFill>
          <a:ln>
            <a:noFill/>
          </a:ln>
          <a:effectLst/>
        </c:spPr>
      </c:pivotFmt>
      <c:pivotFmt>
        <c:idx val="16"/>
        <c:spPr>
          <a:solidFill>
            <a:schemeClr val="accent3"/>
          </a:solidFill>
          <a:ln>
            <a:noFill/>
          </a:ln>
          <a:effectLst/>
        </c:spPr>
      </c:pivotFmt>
      <c:pivotFmt>
        <c:idx val="17"/>
        <c:spPr>
          <a:solidFill>
            <a:srgbClr val="FFC000"/>
          </a:solidFill>
          <a:ln>
            <a:noFill/>
          </a:ln>
          <a:effectLst/>
        </c:spPr>
      </c:pivotFmt>
      <c:pivotFmt>
        <c:idx val="18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FBAE18"/>
          </a:solidFill>
          <a:ln>
            <a:noFill/>
          </a:ln>
          <a:effectLst/>
        </c:spPr>
      </c:pivotFmt>
      <c:pivotFmt>
        <c:idx val="22"/>
        <c:spPr>
          <a:solidFill>
            <a:srgbClr val="BFBFBF"/>
          </a:solidFill>
          <a:ln>
            <a:noFill/>
          </a:ln>
          <a:effectLst/>
        </c:spPr>
      </c:pivotFmt>
      <c:pivotFmt>
        <c:idx val="23"/>
        <c:spPr>
          <a:solidFill>
            <a:srgbClr val="FBAE18"/>
          </a:solidFill>
          <a:ln>
            <a:noFill/>
          </a:ln>
          <a:effectLst/>
        </c:spPr>
      </c:pivotFmt>
      <c:pivotFmt>
        <c:idx val="24"/>
        <c:spPr>
          <a:solidFill>
            <a:srgbClr val="BFBFBF"/>
          </a:solidFill>
          <a:ln>
            <a:noFill/>
          </a:ln>
          <a:effectLst/>
        </c:spPr>
      </c:pivotFmt>
      <c:pivotFmt>
        <c:idx val="25"/>
        <c:spPr>
          <a:solidFill>
            <a:srgbClr val="FBAE18"/>
          </a:solidFill>
          <a:ln>
            <a:noFill/>
          </a:ln>
          <a:effectLst/>
        </c:spPr>
      </c:pivotFmt>
      <c:pivotFmt>
        <c:idx val="26"/>
        <c:spPr>
          <a:solidFill>
            <a:srgbClr val="BFBFBF"/>
          </a:solidFill>
          <a:ln>
            <a:noFill/>
          </a:ln>
          <a:effectLst/>
        </c:spPr>
      </c:pivotFmt>
      <c:pivotFmt>
        <c:idx val="27"/>
        <c:spPr>
          <a:solidFill>
            <a:srgbClr val="FBAE18"/>
          </a:solidFill>
          <a:ln>
            <a:noFill/>
          </a:ln>
          <a:effectLst/>
        </c:spPr>
      </c:pivotFmt>
      <c:pivotFmt>
        <c:idx val="28"/>
        <c:spPr>
          <a:solidFill>
            <a:srgbClr val="FFC000"/>
          </a:solidFill>
          <a:ln>
            <a:noFill/>
          </a:ln>
          <a:effectLst/>
        </c:spPr>
      </c:pivotFmt>
      <c:pivotFmt>
        <c:idx val="29"/>
        <c:spPr>
          <a:solidFill>
            <a:srgbClr val="FFC000"/>
          </a:solidFill>
          <a:ln>
            <a:noFill/>
          </a:ln>
          <a:effectLst/>
        </c:spPr>
      </c:pivotFmt>
      <c:pivotFmt>
        <c:idx val="30"/>
        <c:spPr>
          <a:solidFill>
            <a:srgbClr val="FFC000"/>
          </a:solidFill>
          <a:ln>
            <a:noFill/>
          </a:ln>
          <a:effectLst/>
        </c:spPr>
      </c:pivotFmt>
      <c:pivotFmt>
        <c:idx val="31"/>
      </c:pivotFmt>
      <c:pivotFmt>
        <c:idx val="32"/>
        <c:spPr>
          <a:solidFill>
            <a:srgbClr val="A5A5A5"/>
          </a:solidFill>
          <a:ln>
            <a:noFill/>
          </a:ln>
          <a:effectLst/>
        </c:spPr>
      </c:pivotFmt>
      <c:pivotFmt>
        <c:idx val="33"/>
        <c:spPr>
          <a:solidFill>
            <a:srgbClr val="A5A5A5"/>
          </a:solidFill>
          <a:ln>
            <a:noFill/>
          </a:ln>
          <a:effectLst/>
        </c:spPr>
      </c:pivotFmt>
      <c:pivotFmt>
        <c:idx val="34"/>
      </c:pivotFmt>
      <c:pivotFmt>
        <c:idx val="35"/>
        <c:spPr>
          <a:solidFill>
            <a:srgbClr val="A5A5A5"/>
          </a:solidFill>
          <a:ln>
            <a:noFill/>
          </a:ln>
          <a:effectLst/>
        </c:spPr>
      </c:pivotFmt>
      <c:pivotFmt>
        <c:idx val="36"/>
        <c:spPr>
          <a:solidFill>
            <a:srgbClr val="A5A5A5"/>
          </a:solidFill>
          <a:ln>
            <a:noFill/>
          </a:ln>
          <a:effectLst/>
        </c:spPr>
      </c:pivotFmt>
      <c:pivotFmt>
        <c:idx val="37"/>
        <c:spPr>
          <a:solidFill>
            <a:srgbClr val="A5A5A5"/>
          </a:solidFill>
          <a:ln>
            <a:noFill/>
          </a:ln>
          <a:effectLst/>
        </c:spPr>
      </c:pivotFmt>
      <c:pivotFmt>
        <c:idx val="38"/>
        <c:spPr>
          <a:solidFill>
            <a:srgbClr val="FFC000"/>
          </a:solidFill>
          <a:ln>
            <a:noFill/>
          </a:ln>
          <a:effectLst/>
        </c:spPr>
      </c:pivotFmt>
      <c:pivotFmt>
        <c:idx val="39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A5A5A5"/>
          </a:solidFill>
          <a:ln>
            <a:noFill/>
          </a:ln>
          <a:effectLst/>
        </c:spPr>
      </c:pivotFmt>
      <c:pivotFmt>
        <c:idx val="41"/>
        <c:spPr>
          <a:solidFill>
            <a:srgbClr val="A5A5A5"/>
          </a:solidFill>
          <a:ln>
            <a:noFill/>
          </a:ln>
          <a:effectLst/>
        </c:spPr>
      </c:pivotFmt>
      <c:pivotFmt>
        <c:idx val="42"/>
        <c:spPr>
          <a:solidFill>
            <a:srgbClr val="FFC000"/>
          </a:solidFill>
          <a:ln>
            <a:noFill/>
          </a:ln>
          <a:effectLst/>
        </c:spPr>
      </c:pivotFmt>
      <c:pivotFmt>
        <c:idx val="43"/>
        <c:spPr>
          <a:solidFill>
            <a:srgbClr val="FFC000"/>
          </a:solidFill>
          <a:ln>
            <a:noFill/>
          </a:ln>
          <a:effectLst/>
        </c:spPr>
      </c:pivotFmt>
      <c:pivotFmt>
        <c:idx val="44"/>
        <c:spPr>
          <a:solidFill>
            <a:srgbClr val="FFC000"/>
          </a:solidFill>
          <a:ln>
            <a:noFill/>
          </a:ln>
          <a:effectLst/>
        </c:spPr>
      </c:pivotFmt>
      <c:pivotFmt>
        <c:idx val="45"/>
        <c:spPr>
          <a:solidFill>
            <a:srgbClr val="A5A5A5"/>
          </a:solidFill>
          <a:ln>
            <a:noFill/>
          </a:ln>
          <a:effectLst/>
        </c:spPr>
      </c:pivotFmt>
      <c:pivotFmt>
        <c:idx val="46"/>
        <c:spPr>
          <a:solidFill>
            <a:srgbClr val="A5A5A5"/>
          </a:solidFill>
          <a:ln>
            <a:noFill/>
          </a:ln>
          <a:effectLst/>
        </c:spPr>
      </c:pivotFmt>
      <c:pivotFmt>
        <c:idx val="47"/>
        <c:spPr>
          <a:solidFill>
            <a:srgbClr val="A5A5A5"/>
          </a:solidFill>
          <a:ln>
            <a:noFill/>
          </a:ln>
          <a:effectLst/>
        </c:spP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</c:pivotFmt>
      <c:pivotFmt>
        <c:idx val="54"/>
        <c:spPr>
          <a:solidFill>
            <a:srgbClr val="13243E"/>
          </a:solidFill>
        </c:spPr>
      </c:pivotFmt>
      <c:pivotFmt>
        <c:idx val="55"/>
        <c:spPr>
          <a:solidFill>
            <a:srgbClr val="FBAE18"/>
          </a:solidFill>
        </c:spPr>
      </c:pivotFmt>
      <c:pivotFmt>
        <c:idx val="56"/>
        <c:spPr>
          <a:solidFill>
            <a:srgbClr val="CCCCCC"/>
          </a:solidFill>
        </c:spPr>
      </c:pivotFmt>
      <c:pivotFmt>
        <c:idx val="57"/>
        <c:spPr>
          <a:solidFill>
            <a:srgbClr val="13243E"/>
          </a:solidFill>
        </c:spPr>
      </c:pivotFmt>
      <c:pivotFmt>
        <c:idx val="58"/>
        <c:spPr>
          <a:solidFill>
            <a:srgbClr val="FBAE18"/>
          </a:solidFill>
        </c:spPr>
      </c:pivotFmt>
      <c:pivotFmt>
        <c:idx val="59"/>
        <c:spPr>
          <a:solidFill>
            <a:srgbClr val="CCCCCC"/>
          </a:solidFill>
        </c:spPr>
      </c:pivotFmt>
      <c:pivotFmt>
        <c:idx val="60"/>
        <c:spPr>
          <a:solidFill>
            <a:srgbClr val="13243E"/>
          </a:solidFill>
        </c:spPr>
      </c:pivotFmt>
      <c:pivotFmt>
        <c:idx val="61"/>
        <c:spPr>
          <a:solidFill>
            <a:srgbClr val="FBAE18"/>
          </a:solidFill>
        </c:spPr>
      </c:pivotFmt>
      <c:pivotFmt>
        <c:idx val="62"/>
        <c:spPr>
          <a:solidFill>
            <a:srgbClr val="CCCCCC"/>
          </a:solidFill>
        </c:spPr>
      </c:pivotFmt>
      <c:pivotFmt>
        <c:idx val="63"/>
        <c:spPr>
          <a:solidFill>
            <a:srgbClr val="13243E"/>
          </a:solidFill>
        </c:spPr>
      </c:pivotFmt>
      <c:pivotFmt>
        <c:idx val="64"/>
        <c:spPr>
          <a:solidFill>
            <a:srgbClr val="FBAE18"/>
          </a:solidFill>
        </c:spPr>
      </c:pivotFmt>
      <c:pivotFmt>
        <c:idx val="65"/>
        <c:marker>
          <c:symbol val="none"/>
        </c:marker>
      </c:pivotFmt>
      <c:pivotFmt>
        <c:idx val="66"/>
        <c:spPr>
          <a:solidFill>
            <a:srgbClr val="13243E"/>
          </a:solidFill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rgbClr val="FBAE18"/>
          </a:solidFill>
        </c:spPr>
      </c:pivotFmt>
      <c:pivotFmt>
        <c:idx val="68"/>
        <c:spPr>
          <a:solidFill>
            <a:srgbClr val="CCCCCC"/>
          </a:solidFill>
        </c:spPr>
      </c:pivotFmt>
      <c:pivotFmt>
        <c:idx val="69"/>
        <c:spPr>
          <a:solidFill>
            <a:srgbClr val="FBAE18"/>
          </a:solidFill>
        </c:spPr>
      </c:pivotFmt>
      <c:pivotFmt>
        <c:idx val="70"/>
        <c:spPr>
          <a:solidFill>
            <a:srgbClr val="CCCCCC"/>
          </a:solidFill>
        </c:spPr>
      </c:pivotFmt>
      <c:pivotFmt>
        <c:idx val="71"/>
        <c:spPr>
          <a:solidFill>
            <a:srgbClr val="FBAE18"/>
          </a:solidFill>
        </c:spPr>
      </c:pivotFmt>
      <c:pivotFmt>
        <c:idx val="72"/>
        <c:spPr>
          <a:solidFill>
            <a:srgbClr val="CCCCCC"/>
          </a:solidFill>
        </c:spPr>
      </c:pivotFmt>
      <c:pivotFmt>
        <c:idx val="73"/>
        <c:spPr>
          <a:solidFill>
            <a:srgbClr val="FBAE18"/>
          </a:solidFill>
        </c:spPr>
      </c:pivotFmt>
      <c:pivotFmt>
        <c:idx val="74"/>
        <c:spPr>
          <a:solidFill>
            <a:srgbClr val="13243E"/>
          </a:solidFill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rgbClr val="FBAE18"/>
          </a:solidFill>
        </c:spPr>
      </c:pivotFmt>
      <c:pivotFmt>
        <c:idx val="76"/>
        <c:spPr>
          <a:solidFill>
            <a:srgbClr val="CCCCCC"/>
          </a:solidFill>
        </c:spPr>
      </c:pivotFmt>
      <c:pivotFmt>
        <c:idx val="77"/>
        <c:spPr>
          <a:solidFill>
            <a:srgbClr val="FBAE18"/>
          </a:solidFill>
        </c:spPr>
      </c:pivotFmt>
      <c:pivotFmt>
        <c:idx val="78"/>
        <c:spPr>
          <a:solidFill>
            <a:srgbClr val="CCCCCC"/>
          </a:solidFill>
        </c:spPr>
      </c:pivotFmt>
      <c:pivotFmt>
        <c:idx val="79"/>
        <c:spPr>
          <a:solidFill>
            <a:srgbClr val="FBAE18"/>
          </a:solidFill>
        </c:spPr>
      </c:pivotFmt>
      <c:pivotFmt>
        <c:idx val="80"/>
        <c:spPr>
          <a:solidFill>
            <a:srgbClr val="CCCCCC"/>
          </a:solidFill>
        </c:spPr>
      </c:pivotFmt>
      <c:pivotFmt>
        <c:idx val="81"/>
        <c:spPr>
          <a:solidFill>
            <a:srgbClr val="FBAE18"/>
          </a:solidFill>
        </c:spPr>
      </c:pivotFmt>
      <c:pivotFmt>
        <c:idx val="82"/>
        <c:spPr>
          <a:solidFill>
            <a:srgbClr val="13243E"/>
          </a:solidFill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rgbClr val="FBAE18"/>
          </a:solidFill>
        </c:spPr>
      </c:pivotFmt>
      <c:pivotFmt>
        <c:idx val="84"/>
        <c:spPr>
          <a:solidFill>
            <a:srgbClr val="CCCCCC"/>
          </a:solidFill>
        </c:spPr>
      </c:pivotFmt>
      <c:pivotFmt>
        <c:idx val="85"/>
        <c:spPr>
          <a:solidFill>
            <a:srgbClr val="FBAE18"/>
          </a:solidFill>
        </c:spPr>
      </c:pivotFmt>
      <c:pivotFmt>
        <c:idx val="86"/>
        <c:spPr>
          <a:solidFill>
            <a:srgbClr val="CCCCCC"/>
          </a:solidFill>
        </c:spPr>
      </c:pivotFmt>
      <c:pivotFmt>
        <c:idx val="87"/>
        <c:spPr>
          <a:solidFill>
            <a:srgbClr val="FBAE18"/>
          </a:solidFill>
        </c:spPr>
      </c:pivotFmt>
      <c:pivotFmt>
        <c:idx val="88"/>
        <c:spPr>
          <a:solidFill>
            <a:srgbClr val="CCCCCC"/>
          </a:solidFill>
        </c:spPr>
      </c:pivotFmt>
      <c:pivotFmt>
        <c:idx val="89"/>
        <c:spPr>
          <a:solidFill>
            <a:srgbClr val="FBAE18"/>
          </a:solidFill>
        </c:spPr>
      </c:pivotFmt>
    </c:pivotFmts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793834192"/>
        <c:axId val="1267631712"/>
      </c:barChart>
      <c:catAx>
        <c:axId val="7938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60000" spcFirstLastPara="1" vertOverflow="ellipsis" wrap="square" anchor="t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7631712"/>
        <c:crosses val="autoZero"/>
        <c:auto val="1"/>
        <c:lblAlgn val="ctr"/>
        <c:lblOffset val="100"/>
        <c:noMultiLvlLbl val="0"/>
      </c:catAx>
      <c:valAx>
        <c:axId val="1267631712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834192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[2025 Survey Results - All data.xlsx]Top 2025 Esquimalt!PivotTable5</c:name>
    <c:fmtId val="72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Which One Area Should VicPD </a:t>
            </a:r>
            <a:r>
              <a:rPr lang="en-US" sz="1800" b="1" i="0" baseline="0">
                <a:effectLst/>
              </a:rPr>
              <a:t>Pay Closer Attention </a:t>
            </a:r>
            <a:r>
              <a:rPr lang="en-US" sz="1800" b="0" i="0" baseline="0">
                <a:effectLst/>
              </a:rPr>
              <a:t>To? (Top Concern)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15358389610395584"/>
          <c:y val="6.268836648583484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rgbClr val="13243E"/>
          </a:solidFill>
          <a:ln>
            <a:noFill/>
          </a:ln>
          <a:effectLst/>
        </c:spPr>
      </c:pivotFmt>
      <c:pivotFmt>
        <c:idx val="7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FFC000"/>
          </a:solidFill>
          <a:ln>
            <a:noFill/>
          </a:ln>
          <a:effectLst/>
        </c:spPr>
      </c:pivotFmt>
      <c:pivotFmt>
        <c:idx val="9"/>
        <c:spPr>
          <a:solidFill>
            <a:srgbClr val="FFC000"/>
          </a:solidFill>
          <a:ln>
            <a:noFill/>
          </a:ln>
          <a:effectLst/>
        </c:spPr>
      </c:pivotFmt>
      <c:pivotFmt>
        <c:idx val="10"/>
        <c:spPr>
          <a:solidFill>
            <a:schemeClr val="bg1">
              <a:lumMod val="75000"/>
            </a:schemeClr>
          </a:solidFill>
          <a:ln>
            <a:noFill/>
          </a:ln>
          <a:effectLst/>
        </c:spPr>
      </c:pivotFmt>
      <c:pivotFmt>
        <c:idx val="11"/>
        <c:spPr>
          <a:solidFill>
            <a:srgbClr val="FFC000"/>
          </a:solidFill>
          <a:ln>
            <a:noFill/>
          </a:ln>
          <a:effectLst/>
        </c:spPr>
      </c:pivotFmt>
      <c:pivotFmt>
        <c:idx val="12"/>
        <c:spPr>
          <a:solidFill>
            <a:schemeClr val="accent3"/>
          </a:solidFill>
          <a:ln>
            <a:noFill/>
          </a:ln>
          <a:effectLst/>
        </c:spPr>
      </c:pivotFmt>
      <c:pivotFmt>
        <c:idx val="13"/>
        <c:spPr>
          <a:solidFill>
            <a:srgbClr val="FFC000"/>
          </a:solidFill>
          <a:ln>
            <a:noFill/>
          </a:ln>
          <a:effectLst/>
        </c:spPr>
      </c:pivotFmt>
      <c:pivotFmt>
        <c:idx val="14"/>
        <c:spPr>
          <a:solidFill>
            <a:schemeClr val="accent3"/>
          </a:solidFill>
          <a:ln>
            <a:noFill/>
          </a:ln>
          <a:effectLst/>
        </c:spPr>
      </c:pivotFmt>
      <c:pivotFmt>
        <c:idx val="15"/>
        <c:spPr>
          <a:solidFill>
            <a:srgbClr val="FFC000"/>
          </a:solidFill>
          <a:ln>
            <a:noFill/>
          </a:ln>
          <a:effectLst/>
        </c:spPr>
      </c:pivotFmt>
      <c:pivotFmt>
        <c:idx val="16"/>
        <c:spPr>
          <a:solidFill>
            <a:schemeClr val="accent3"/>
          </a:solidFill>
          <a:ln>
            <a:noFill/>
          </a:ln>
          <a:effectLst/>
        </c:spPr>
      </c:pivotFmt>
      <c:pivotFmt>
        <c:idx val="17"/>
        <c:spPr>
          <a:solidFill>
            <a:srgbClr val="FFC000"/>
          </a:solidFill>
          <a:ln>
            <a:noFill/>
          </a:ln>
          <a:effectLst/>
        </c:spPr>
      </c:pivotFmt>
      <c:pivotFmt>
        <c:idx val="18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FBAE18"/>
          </a:solidFill>
          <a:ln>
            <a:noFill/>
          </a:ln>
          <a:effectLst/>
        </c:spPr>
      </c:pivotFmt>
      <c:pivotFmt>
        <c:idx val="22"/>
        <c:spPr>
          <a:solidFill>
            <a:srgbClr val="BFBFBF"/>
          </a:solidFill>
          <a:ln>
            <a:noFill/>
          </a:ln>
          <a:effectLst/>
        </c:spPr>
      </c:pivotFmt>
      <c:pivotFmt>
        <c:idx val="23"/>
        <c:spPr>
          <a:solidFill>
            <a:srgbClr val="FBAE18"/>
          </a:solidFill>
          <a:ln>
            <a:noFill/>
          </a:ln>
          <a:effectLst/>
        </c:spPr>
      </c:pivotFmt>
      <c:pivotFmt>
        <c:idx val="24"/>
        <c:spPr>
          <a:solidFill>
            <a:srgbClr val="BFBFBF"/>
          </a:solidFill>
          <a:ln>
            <a:noFill/>
          </a:ln>
          <a:effectLst/>
        </c:spPr>
      </c:pivotFmt>
      <c:pivotFmt>
        <c:idx val="25"/>
        <c:spPr>
          <a:solidFill>
            <a:srgbClr val="FBAE18"/>
          </a:solidFill>
          <a:ln>
            <a:noFill/>
          </a:ln>
          <a:effectLst/>
        </c:spPr>
      </c:pivotFmt>
      <c:pivotFmt>
        <c:idx val="26"/>
        <c:spPr>
          <a:solidFill>
            <a:srgbClr val="BFBFBF"/>
          </a:solidFill>
          <a:ln>
            <a:noFill/>
          </a:ln>
          <a:effectLst/>
        </c:spPr>
      </c:pivotFmt>
      <c:pivotFmt>
        <c:idx val="27"/>
        <c:spPr>
          <a:solidFill>
            <a:srgbClr val="FBAE18"/>
          </a:solidFill>
          <a:ln>
            <a:noFill/>
          </a:ln>
          <a:effectLst/>
        </c:spPr>
      </c:pivotFmt>
      <c:pivotFmt>
        <c:idx val="28"/>
        <c:spPr>
          <a:solidFill>
            <a:srgbClr val="FFC000"/>
          </a:solidFill>
          <a:ln>
            <a:noFill/>
          </a:ln>
          <a:effectLst/>
        </c:spPr>
      </c:pivotFmt>
      <c:pivotFmt>
        <c:idx val="29"/>
        <c:spPr>
          <a:solidFill>
            <a:srgbClr val="FFC000"/>
          </a:solidFill>
          <a:ln>
            <a:noFill/>
          </a:ln>
          <a:effectLst/>
        </c:spPr>
      </c:pivotFmt>
      <c:pivotFmt>
        <c:idx val="30"/>
        <c:spPr>
          <a:solidFill>
            <a:srgbClr val="FFC000"/>
          </a:solidFill>
          <a:ln>
            <a:noFill/>
          </a:ln>
          <a:effectLst/>
        </c:spPr>
      </c:pivotFmt>
      <c:pivotFmt>
        <c:idx val="31"/>
      </c:pivotFmt>
      <c:pivotFmt>
        <c:idx val="32"/>
        <c:spPr>
          <a:solidFill>
            <a:srgbClr val="A5A5A5"/>
          </a:solidFill>
          <a:ln>
            <a:noFill/>
          </a:ln>
          <a:effectLst/>
        </c:spPr>
      </c:pivotFmt>
      <c:pivotFmt>
        <c:idx val="33"/>
        <c:spPr>
          <a:solidFill>
            <a:srgbClr val="A5A5A5"/>
          </a:solidFill>
          <a:ln>
            <a:noFill/>
          </a:ln>
          <a:effectLst/>
        </c:spPr>
      </c:pivotFmt>
      <c:pivotFmt>
        <c:idx val="34"/>
      </c:pivotFmt>
      <c:pivotFmt>
        <c:idx val="35"/>
        <c:spPr>
          <a:solidFill>
            <a:srgbClr val="A5A5A5"/>
          </a:solidFill>
          <a:ln>
            <a:noFill/>
          </a:ln>
          <a:effectLst/>
        </c:spPr>
      </c:pivotFmt>
      <c:pivotFmt>
        <c:idx val="36"/>
        <c:spPr>
          <a:solidFill>
            <a:srgbClr val="A5A5A5"/>
          </a:solidFill>
          <a:ln>
            <a:noFill/>
          </a:ln>
          <a:effectLst/>
        </c:spPr>
      </c:pivotFmt>
      <c:pivotFmt>
        <c:idx val="37"/>
        <c:spPr>
          <a:solidFill>
            <a:srgbClr val="A5A5A5"/>
          </a:solidFill>
          <a:ln>
            <a:noFill/>
          </a:ln>
          <a:effectLst/>
        </c:spPr>
      </c:pivotFmt>
      <c:pivotFmt>
        <c:idx val="38"/>
        <c:spPr>
          <a:solidFill>
            <a:srgbClr val="FFC000"/>
          </a:solidFill>
          <a:ln>
            <a:noFill/>
          </a:ln>
          <a:effectLst/>
        </c:spPr>
      </c:pivotFmt>
      <c:pivotFmt>
        <c:idx val="39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A5A5A5"/>
          </a:solidFill>
          <a:ln>
            <a:noFill/>
          </a:ln>
          <a:effectLst/>
        </c:spPr>
      </c:pivotFmt>
      <c:pivotFmt>
        <c:idx val="41"/>
        <c:spPr>
          <a:solidFill>
            <a:srgbClr val="A5A5A5"/>
          </a:solidFill>
          <a:ln>
            <a:noFill/>
          </a:ln>
          <a:effectLst/>
        </c:spPr>
      </c:pivotFmt>
      <c:pivotFmt>
        <c:idx val="42"/>
        <c:spPr>
          <a:solidFill>
            <a:srgbClr val="FFC000"/>
          </a:solidFill>
          <a:ln>
            <a:noFill/>
          </a:ln>
          <a:effectLst/>
        </c:spPr>
      </c:pivotFmt>
      <c:pivotFmt>
        <c:idx val="43"/>
        <c:spPr>
          <a:solidFill>
            <a:srgbClr val="FFC000"/>
          </a:solidFill>
          <a:ln>
            <a:noFill/>
          </a:ln>
          <a:effectLst/>
        </c:spPr>
      </c:pivotFmt>
      <c:pivotFmt>
        <c:idx val="44"/>
        <c:spPr>
          <a:solidFill>
            <a:srgbClr val="FFC000"/>
          </a:solidFill>
          <a:ln>
            <a:noFill/>
          </a:ln>
          <a:effectLst/>
        </c:spPr>
      </c:pivotFmt>
      <c:pivotFmt>
        <c:idx val="45"/>
        <c:spPr>
          <a:solidFill>
            <a:srgbClr val="A5A5A5"/>
          </a:solidFill>
          <a:ln>
            <a:noFill/>
          </a:ln>
          <a:effectLst/>
        </c:spPr>
      </c:pivotFmt>
      <c:pivotFmt>
        <c:idx val="46"/>
        <c:spPr>
          <a:solidFill>
            <a:srgbClr val="A5A5A5"/>
          </a:solidFill>
          <a:ln>
            <a:noFill/>
          </a:ln>
          <a:effectLst/>
        </c:spPr>
      </c:pivotFmt>
      <c:pivotFmt>
        <c:idx val="47"/>
        <c:spPr>
          <a:solidFill>
            <a:srgbClr val="A5A5A5"/>
          </a:solidFill>
          <a:ln>
            <a:noFill/>
          </a:ln>
          <a:effectLst/>
        </c:spPr>
      </c:pivotFmt>
      <c:pivotFmt>
        <c:idx val="48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rgbClr val="A5A5A5"/>
          </a:solidFill>
          <a:ln>
            <a:noFill/>
          </a:ln>
          <a:effectLst/>
        </c:spPr>
      </c:pivotFmt>
      <c:pivotFmt>
        <c:idx val="50"/>
        <c:spPr>
          <a:solidFill>
            <a:srgbClr val="A5A5A5"/>
          </a:solidFill>
          <a:ln>
            <a:noFill/>
          </a:ln>
          <a:effectLst/>
        </c:spPr>
      </c:pivotFmt>
      <c:pivotFmt>
        <c:idx val="51"/>
        <c:spPr>
          <a:solidFill>
            <a:srgbClr val="FFC000"/>
          </a:solidFill>
          <a:ln>
            <a:noFill/>
          </a:ln>
          <a:effectLst/>
        </c:spPr>
      </c:pivotFmt>
      <c:pivotFmt>
        <c:idx val="52"/>
        <c:spPr>
          <a:solidFill>
            <a:srgbClr val="FFC000"/>
          </a:solidFill>
          <a:ln>
            <a:noFill/>
          </a:ln>
          <a:effectLst/>
        </c:spPr>
      </c:pivotFmt>
      <c:pivotFmt>
        <c:idx val="53"/>
        <c:spPr>
          <a:solidFill>
            <a:srgbClr val="FFC000"/>
          </a:solidFill>
          <a:ln>
            <a:noFill/>
          </a:ln>
          <a:effectLst/>
        </c:spPr>
      </c:pivotFmt>
      <c:pivotFmt>
        <c:idx val="54"/>
        <c:spPr>
          <a:solidFill>
            <a:srgbClr val="A5A5A5"/>
          </a:solidFill>
          <a:ln>
            <a:noFill/>
          </a:ln>
          <a:effectLst/>
        </c:spPr>
      </c:pivotFmt>
      <c:pivotFmt>
        <c:idx val="55"/>
        <c:spPr>
          <a:solidFill>
            <a:srgbClr val="A5A5A5"/>
          </a:solidFill>
          <a:ln>
            <a:noFill/>
          </a:ln>
          <a:effectLst/>
        </c:spPr>
      </c:pivotFmt>
      <c:pivotFmt>
        <c:idx val="56"/>
        <c:spPr>
          <a:solidFill>
            <a:srgbClr val="A5A5A5"/>
          </a:solidFill>
          <a:ln>
            <a:noFill/>
          </a:ln>
          <a:effectLst/>
        </c:spPr>
      </c:pivotFmt>
      <c:pivotFmt>
        <c:idx val="57"/>
        <c:spPr>
          <a:solidFill>
            <a:srgbClr val="FBAE18"/>
          </a:solidFill>
          <a:ln>
            <a:noFill/>
          </a:ln>
          <a:effectLst/>
        </c:spPr>
      </c:pivotFmt>
      <c:pivotFmt>
        <c:idx val="58"/>
        <c:spPr>
          <a:solidFill>
            <a:srgbClr val="CCCCCC"/>
          </a:solidFill>
          <a:ln>
            <a:noFill/>
          </a:ln>
          <a:effectLst/>
        </c:spPr>
      </c:pivotFmt>
      <c:pivotFmt>
        <c:idx val="59"/>
        <c:spPr>
          <a:solidFill>
            <a:srgbClr val="FBAE18"/>
          </a:solidFill>
          <a:ln>
            <a:noFill/>
          </a:ln>
          <a:effectLst/>
        </c:spPr>
      </c:pivotFmt>
      <c:pivotFmt>
        <c:idx val="60"/>
        <c:spPr>
          <a:solidFill>
            <a:srgbClr val="CCCCCC"/>
          </a:solidFill>
          <a:ln>
            <a:noFill/>
          </a:ln>
          <a:effectLst/>
        </c:spPr>
      </c:pivotFmt>
      <c:pivotFmt>
        <c:idx val="61"/>
        <c:spPr>
          <a:solidFill>
            <a:srgbClr val="FBAE18"/>
          </a:solidFill>
          <a:ln>
            <a:noFill/>
          </a:ln>
          <a:effectLst/>
        </c:spPr>
      </c:pivotFmt>
      <c:pivotFmt>
        <c:idx val="62"/>
        <c:spPr>
          <a:solidFill>
            <a:srgbClr val="CCCCCC"/>
          </a:solidFill>
          <a:ln>
            <a:noFill/>
          </a:ln>
          <a:effectLst/>
        </c:spPr>
      </c:pivotFmt>
      <c:pivotFmt>
        <c:idx val="63"/>
        <c:spPr>
          <a:solidFill>
            <a:srgbClr val="FBAE18"/>
          </a:solidFill>
          <a:ln>
            <a:noFill/>
          </a:ln>
          <a:effectLst/>
        </c:spPr>
      </c:pivotFmt>
      <c:pivotFmt>
        <c:idx val="64"/>
        <c:spPr>
          <a:solidFill>
            <a:srgbClr val="CCCCCC"/>
          </a:solidFill>
          <a:ln>
            <a:noFill/>
          </a:ln>
          <a:effectLst/>
        </c:spPr>
      </c:pivotFmt>
      <c:pivotFmt>
        <c:idx val="65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rgbClr val="FBAE18"/>
          </a:solidFill>
          <a:ln>
            <a:noFill/>
          </a:ln>
          <a:effectLst/>
        </c:spPr>
      </c:pivotFmt>
      <c:pivotFmt>
        <c:idx val="67"/>
        <c:spPr>
          <a:solidFill>
            <a:srgbClr val="CCCCCC"/>
          </a:solidFill>
          <a:ln>
            <a:noFill/>
          </a:ln>
          <a:effectLst/>
        </c:spPr>
      </c:pivotFmt>
      <c:pivotFmt>
        <c:idx val="68"/>
        <c:spPr>
          <a:solidFill>
            <a:srgbClr val="FBAE18"/>
          </a:solidFill>
          <a:ln>
            <a:noFill/>
          </a:ln>
          <a:effectLst/>
        </c:spPr>
      </c:pivotFmt>
      <c:pivotFmt>
        <c:idx val="69"/>
        <c:spPr>
          <a:solidFill>
            <a:srgbClr val="CCCCCC"/>
          </a:solidFill>
          <a:ln>
            <a:noFill/>
          </a:ln>
          <a:effectLst/>
        </c:spPr>
      </c:pivotFmt>
      <c:pivotFmt>
        <c:idx val="70"/>
        <c:spPr>
          <a:solidFill>
            <a:srgbClr val="FBAE18"/>
          </a:solidFill>
          <a:ln>
            <a:noFill/>
          </a:ln>
          <a:effectLst/>
        </c:spPr>
      </c:pivotFmt>
      <c:pivotFmt>
        <c:idx val="71"/>
        <c:spPr>
          <a:solidFill>
            <a:srgbClr val="CCCCCC"/>
          </a:solidFill>
          <a:ln>
            <a:noFill/>
          </a:ln>
          <a:effectLst/>
        </c:spPr>
      </c:pivotFmt>
      <c:pivotFmt>
        <c:idx val="72"/>
        <c:spPr>
          <a:solidFill>
            <a:srgbClr val="FBAE18"/>
          </a:solidFill>
          <a:ln>
            <a:noFill/>
          </a:ln>
          <a:effectLst/>
        </c:spPr>
      </c:pivotFmt>
      <c:pivotFmt>
        <c:idx val="73"/>
        <c:spPr>
          <a:solidFill>
            <a:srgbClr val="CCCCCC"/>
          </a:solidFill>
          <a:ln>
            <a:noFill/>
          </a:ln>
          <a:effectLst/>
        </c:spPr>
      </c:pivotFmt>
      <c:pivotFmt>
        <c:idx val="74"/>
        <c:spPr>
          <a:solidFill>
            <a:srgbClr val="CCCCCC"/>
          </a:solidFill>
          <a:ln>
            <a:noFill/>
          </a:ln>
          <a:effectLst/>
        </c:spPr>
      </c:pivotFmt>
      <c:pivotFmt>
        <c:idx val="75"/>
        <c:spPr>
          <a:solidFill>
            <a:srgbClr val="CCCCCC"/>
          </a:solidFill>
          <a:ln>
            <a:noFill/>
          </a:ln>
          <a:effectLst/>
        </c:spPr>
      </c:pivotFmt>
      <c:pivotFmt>
        <c:idx val="76"/>
      </c:pivotFmt>
      <c:pivotFmt>
        <c:idx val="77"/>
        <c:spPr>
          <a:solidFill>
            <a:srgbClr val="FBAE18"/>
          </a:solidFill>
          <a:ln>
            <a:noFill/>
          </a:ln>
          <a:effectLst/>
        </c:spPr>
      </c:pivotFmt>
      <c:pivotFmt>
        <c:idx val="78"/>
        <c:spPr>
          <a:solidFill>
            <a:srgbClr val="FBAE18"/>
          </a:solidFill>
          <a:ln>
            <a:noFill/>
          </a:ln>
          <a:effectLst/>
        </c:spPr>
      </c:pivotFmt>
      <c:pivotFmt>
        <c:idx val="79"/>
      </c:pivotFmt>
      <c:pivotFmt>
        <c:idx val="80"/>
        <c:spPr>
          <a:solidFill>
            <a:srgbClr val="CCCCCC"/>
          </a:solidFill>
          <a:ln>
            <a:noFill/>
          </a:ln>
          <a:effectLst/>
        </c:spPr>
      </c:pivotFmt>
      <c:pivotFmt>
        <c:idx val="81"/>
        <c:spPr>
          <a:solidFill>
            <a:srgbClr val="FBAE18"/>
          </a:solidFill>
          <a:ln>
            <a:noFill/>
          </a:ln>
          <a:effectLst/>
        </c:spPr>
      </c:pivotFmt>
      <c:pivotFmt>
        <c:idx val="82"/>
        <c:spPr>
          <a:solidFill>
            <a:srgbClr val="FBAE18"/>
          </a:solidFill>
          <a:ln>
            <a:noFill/>
          </a:ln>
          <a:effectLst/>
        </c:spPr>
      </c:pivotFmt>
      <c:pivotFmt>
        <c:idx val="83"/>
        <c:spPr>
          <a:solidFill>
            <a:srgbClr val="CCCCCC"/>
          </a:solidFill>
          <a:ln>
            <a:noFill/>
          </a:ln>
          <a:effectLst/>
        </c:spPr>
      </c:pivotFmt>
      <c:pivotFmt>
        <c:idx val="8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2025 Esquimalt'!$K$1:$K$2</c:f>
              <c:strCache>
                <c:ptCount val="1"/>
                <c:pt idx="0">
                  <c:v>Drug possession/Open use</c:v>
                </c:pt>
              </c:strCache>
            </c:strRef>
          </c:tx>
          <c:spPr>
            <a:solidFill>
              <a:srgbClr val="13243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671-47AC-8480-7941BE4E5EE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671-47AC-8480-7941BE4E5EE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671-47AC-8480-7941BE4E5EE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671-47AC-8480-7941BE4E5EE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671-47AC-8480-7941BE4E5EE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671-47AC-8480-7941BE4E5EE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671-47AC-8480-7941BE4E5EE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671-47AC-8480-7941BE4E5EE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671-47AC-8480-7941BE4E5EE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671-47AC-8480-7941BE4E5EE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671-47AC-8480-7941BE4E5EE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671-47AC-8480-7941BE4E5E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Esquimalt'!$K$3:$K$5</c:f>
              <c:numCache>
                <c:formatCode>0%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83-478A-A774-194FCE8E79CD}"/>
            </c:ext>
          </c:extLst>
        </c:ser>
        <c:ser>
          <c:idx val="1"/>
          <c:order val="1"/>
          <c:tx>
            <c:strRef>
              <c:f>'Top 2025 Esquimalt'!$L$1:$L$2</c:f>
              <c:strCache>
                <c:ptCount val="1"/>
                <c:pt idx="0">
                  <c:v>Traffic offences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Esquimalt'!$L$3:$L$5</c:f>
              <c:numCache>
                <c:formatCode>0%</c:formatCode>
                <c:ptCount val="2"/>
                <c:pt idx="0">
                  <c:v>0.19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F83-478A-A774-194FCE8E79CD}"/>
            </c:ext>
          </c:extLst>
        </c:ser>
        <c:ser>
          <c:idx val="2"/>
          <c:order val="2"/>
          <c:tx>
            <c:strRef>
              <c:f>'Top 2025 Esquimalt'!$M$1:$M$2</c:f>
              <c:strCache>
                <c:ptCount val="1"/>
                <c:pt idx="0">
                  <c:v>Homelessness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Esquimalt'!$M$3:$M$5</c:f>
              <c:numCache>
                <c:formatCode>0%</c:formatCode>
                <c:ptCount val="2"/>
                <c:pt idx="0">
                  <c:v>0.13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F83-478A-A774-194FCE8E79CD}"/>
            </c:ext>
          </c:extLst>
        </c:ser>
        <c:ser>
          <c:idx val="3"/>
          <c:order val="3"/>
          <c:tx>
            <c:strRef>
              <c:f>'Top 2025 Esquimalt'!$N$1:$N$2</c:f>
              <c:strCache>
                <c:ptCount val="1"/>
                <c:pt idx="0">
                  <c:v>Mental health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Esquimalt'!$N$3:$N$5</c:f>
              <c:numCache>
                <c:formatCode>0%</c:formatCode>
                <c:ptCount val="2"/>
                <c:pt idx="0">
                  <c:v>0.1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F83-478A-A774-194FCE8E79CD}"/>
            </c:ext>
          </c:extLst>
        </c:ser>
        <c:ser>
          <c:idx val="4"/>
          <c:order val="4"/>
          <c:tx>
            <c:strRef>
              <c:f>'Top 2025 Esquimalt'!$O$1:$O$2</c:f>
              <c:strCache>
                <c:ptCount val="1"/>
                <c:pt idx="0">
                  <c:v>Breaking and entering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Esquimalt'!$O$3:$O$5</c:f>
              <c:numCache>
                <c:formatCode>0%</c:formatCode>
                <c:ptCount val="2"/>
                <c:pt idx="0">
                  <c:v>0.1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F83-478A-A774-194FCE8E79CD}"/>
            </c:ext>
          </c:extLst>
        </c:ser>
        <c:ser>
          <c:idx val="5"/>
          <c:order val="5"/>
          <c:tx>
            <c:strRef>
              <c:f>'Top 2025 Esquimalt'!$P$1:$P$2</c:f>
              <c:strCache>
                <c:ptCount val="1"/>
                <c:pt idx="0">
                  <c:v>Drug trafficking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Esquimalt'!$P$3:$P$5</c:f>
              <c:numCache>
                <c:formatCode>0%</c:formatCode>
                <c:ptCount val="2"/>
                <c:pt idx="0">
                  <c:v>0.08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F83-478A-A774-194FCE8E79CD}"/>
            </c:ext>
          </c:extLst>
        </c:ser>
        <c:ser>
          <c:idx val="6"/>
          <c:order val="6"/>
          <c:tx>
            <c:strRef>
              <c:f>'Top 2025 Esquimalt'!$Q$1:$Q$2</c:f>
              <c:strCache>
                <c:ptCount val="1"/>
                <c:pt idx="0">
                  <c:v>Shoplifting &amp; thefts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Esquimalt'!$Q$3:$Q$5</c:f>
              <c:numCache>
                <c:formatCode>0%</c:formatCode>
                <c:ptCount val="2"/>
                <c:pt idx="0">
                  <c:v>0.06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F83-478A-A774-194FCE8E79CD}"/>
            </c:ext>
          </c:extLst>
        </c:ser>
        <c:ser>
          <c:idx val="7"/>
          <c:order val="7"/>
          <c:tx>
            <c:strRef>
              <c:f>'Top 2025 Esquimalt'!$R$1:$R$2</c:f>
              <c:strCache>
                <c:ptCount val="1"/>
                <c:pt idx="0">
                  <c:v>Domestic violence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Esquimalt'!$R$3:$R$5</c:f>
              <c:numCache>
                <c:formatCode>0%</c:formatCode>
                <c:ptCount val="2"/>
                <c:pt idx="0">
                  <c:v>0.02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F83-478A-A774-194FCE8E79CD}"/>
            </c:ext>
          </c:extLst>
        </c:ser>
        <c:ser>
          <c:idx val="8"/>
          <c:order val="8"/>
          <c:tx>
            <c:strRef>
              <c:f>'Top 2025 Esquimalt'!$S$1:$S$2</c:f>
              <c:strCache>
                <c:ptCount val="1"/>
                <c:pt idx="0">
                  <c:v>Graffiti &amp; vandalism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Esquimalt'!$S$3:$S$5</c:f>
              <c:numCache>
                <c:formatCode>0%</c:formatCode>
                <c:ptCount val="2"/>
                <c:pt idx="0">
                  <c:v>0.03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F83-478A-A774-194FCE8E79CD}"/>
            </c:ext>
          </c:extLst>
        </c:ser>
        <c:ser>
          <c:idx val="9"/>
          <c:order val="9"/>
          <c:tx>
            <c:strRef>
              <c:f>'Top 2025 Esquimalt'!$T$1:$T$2</c:f>
              <c:strCache>
                <c:ptCount val="1"/>
                <c:pt idx="0">
                  <c:v>Cybercrime/Financial crimes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Esquimalt'!$T$3:$T$5</c:f>
              <c:numCache>
                <c:formatCode>0%</c:formatCode>
                <c:ptCount val="2"/>
                <c:pt idx="0">
                  <c:v>0.03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F83-478A-A774-194FCE8E79CD}"/>
            </c:ext>
          </c:extLst>
        </c:ser>
        <c:ser>
          <c:idx val="10"/>
          <c:order val="10"/>
          <c:tx>
            <c:strRef>
              <c:f>'Top 2025 Esquimalt'!$U$1:$U$2</c:f>
              <c:strCache>
                <c:ptCount val="1"/>
                <c:pt idx="0">
                  <c:v>Robbery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Esquimalt'!$U$3:$U$5</c:f>
              <c:numCache>
                <c:formatCode>0%</c:formatCode>
                <c:ptCount val="2"/>
                <c:pt idx="0">
                  <c:v>0.03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F83-478A-A774-194FCE8E79CD}"/>
            </c:ext>
          </c:extLst>
        </c:ser>
        <c:ser>
          <c:idx val="11"/>
          <c:order val="11"/>
          <c:tx>
            <c:strRef>
              <c:f>'Top 2025 Esquimalt'!$V$1:$V$2</c:f>
              <c:strCache>
                <c:ptCount val="1"/>
                <c:pt idx="0">
                  <c:v>Sexual assault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Esquimalt'!$V$3:$V$5</c:f>
              <c:numCache>
                <c:formatCode>0%</c:formatCode>
                <c:ptCount val="2"/>
                <c:pt idx="0">
                  <c:v>0.01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F83-478A-A774-194FCE8E79CD}"/>
            </c:ext>
          </c:extLst>
        </c:ser>
        <c:ser>
          <c:idx val="12"/>
          <c:order val="12"/>
          <c:tx>
            <c:strRef>
              <c:f>'Top 2025 Esquimalt'!$W$1:$W$2</c:f>
              <c:strCache>
                <c:ptCount val="1"/>
                <c:pt idx="0">
                  <c:v>Assault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'Top 2025 Esquimalt'!$J$3:$J$5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'Top 2025 Esquimalt'!$W$3:$W$5</c:f>
              <c:numCache>
                <c:formatCode>0%</c:formatCode>
                <c:ptCount val="2"/>
                <c:pt idx="0">
                  <c:v>0.02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F83-478A-A774-194FCE8E7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793834192"/>
        <c:axId val="1267631712"/>
      </c:barChart>
      <c:catAx>
        <c:axId val="7938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60000" spcFirstLastPara="1" vertOverflow="ellipsis" wrap="square" anchor="t" anchorCtr="1"/>
          <a:lstStyle/>
          <a:p>
            <a:pPr>
              <a:defRPr sz="11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7631712"/>
        <c:crosses val="autoZero"/>
        <c:auto val="1"/>
        <c:lblAlgn val="ctr"/>
        <c:lblOffset val="100"/>
        <c:noMultiLvlLbl val="0"/>
      </c:catAx>
      <c:valAx>
        <c:axId val="1267631712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834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>
              <a:defRPr sz="1200"/>
            </a:lvl1pPr>
          </a:lstStyle>
          <a:p>
            <a:fld id="{30DCBCBE-48BB-4176-A81E-3D2C183C07C5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>
              <a:defRPr sz="1200"/>
            </a:lvl1pPr>
          </a:lstStyle>
          <a:p>
            <a:fld id="{1E61CAD8-06B1-4662-8D8A-27F054C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8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3811D6-DDD2-4C0E-9671-A608276CB1D1}" type="datetimeFigureOut">
              <a:rPr lang="en-US"/>
              <a:pPr>
                <a:defRPr/>
              </a:pPr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3" rIns="93147" bIns="465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7" tIns="46573" rIns="93147" bIns="4657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20784C-2118-4C5E-B4D0-645C60357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73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4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93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8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1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81046-C92E-5403-8278-9F86B3E0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A9441B-8176-8BA0-CEBB-CF1118CC1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5E8F8-8344-F325-6433-65A0602F4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this is not a measure of crime within population, crime experienced may not have been reported.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6EFAE-FB1C-AB3A-5AFF-C20AA4E18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This is based on perception rather than data. See Stats Canada for actual change. Statistically significant increase 2020-2021; stagnant since.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1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4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People feel much safer during the day than they do at night.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17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 significant decrease in those that feel safe downtown even in the daytime.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7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VERY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38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8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0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Full survey results to be posted on Open VicPD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 that these results will be available online after public release.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0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ea typeface="Calibri"/>
                <a:cs typeface="Calibri"/>
              </a:rPr>
              <a:t>Note: From 2014-2020 "I don't know" was not a recorded option in results (only include people with an opinion). From 2021-2024 the option was added, which gave the appearance of a drop in satisfaction rate. This year, the previous methodology was applied of not including those that do not have an opinion on satisfaction to illustrate a more accurate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3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6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FCCF13-B806-4D83-8EF9-7E6EA6B92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 sta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001" y="121211"/>
            <a:ext cx="8153400" cy="9906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content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190" y="6173506"/>
            <a:ext cx="8153400" cy="3034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0FA64-FAD4-4B68-83EB-31154AAA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4313DFA6-CB6B-432C-BE84-40DCFF50E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79" y="6275927"/>
            <a:ext cx="514912" cy="514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0BB37-6862-4551-9BD2-CF4305476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8F4822-583B-4F41-A14C-95B5E72EB901}"/>
              </a:ext>
            </a:extLst>
          </p:cNvPr>
          <p:cNvSpPr txBox="1">
            <a:spLocks/>
          </p:cNvSpPr>
          <p:nvPr userDrawn="1"/>
        </p:nvSpPr>
        <p:spPr>
          <a:xfrm>
            <a:off x="612648" y="6412456"/>
            <a:ext cx="815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Figures reflect responses from residents and businesses in </a:t>
            </a:r>
            <a:r>
              <a:rPr lang="en-US" err="1"/>
              <a:t>VicPD's</a:t>
            </a:r>
            <a:r>
              <a:rPr lang="en-US"/>
              <a:t> jurisdiction of Esquimalt and Victoria.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stats (simple chart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001" y="121211"/>
            <a:ext cx="8153400" cy="9906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content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0FA64-FAD4-4B68-83EB-31154AAA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4313DFA6-CB6B-432C-BE84-40DCFF50E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14" y="6323118"/>
            <a:ext cx="514912" cy="514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0BB37-6862-4551-9BD2-CF4305476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8F4822-583B-4F41-A14C-95B5E72EB901}"/>
              </a:ext>
            </a:extLst>
          </p:cNvPr>
          <p:cNvSpPr txBox="1">
            <a:spLocks/>
          </p:cNvSpPr>
          <p:nvPr userDrawn="1"/>
        </p:nvSpPr>
        <p:spPr>
          <a:xfrm>
            <a:off x="565326" y="6384837"/>
            <a:ext cx="815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Figures reflect responses from residents and businesses in </a:t>
            </a:r>
            <a:r>
              <a:rPr lang="en-US" err="1"/>
              <a:t>VicPD's</a:t>
            </a:r>
            <a:r>
              <a:rPr lang="en-US"/>
              <a:t> jurisdiction of Esquimalt and Victoria.</a:t>
            </a:r>
          </a:p>
        </p:txBody>
      </p:sp>
    </p:spTree>
    <p:extLst>
      <p:ext uri="{BB962C8B-B14F-4D97-AF65-F5344CB8AC3E}">
        <p14:creationId xmlns:p14="http://schemas.microsoft.com/office/powerpoint/2010/main" val="344337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sta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001" y="121211"/>
            <a:ext cx="8153400" cy="9906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content style no stats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0FA64-FAD4-4B68-83EB-31154AAA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0BB37-6862-4551-9BD2-CF4305476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519" y="216694"/>
            <a:ext cx="8153400" cy="9906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2666-BC1F-424D-A02E-369E34FB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19448-5A89-4284-92AF-6DFF3EC67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85" y="476957"/>
            <a:ext cx="1200429" cy="1589261"/>
          </a:xfrm>
          <a:prstGeom prst="rect">
            <a:avLst/>
          </a:prstGeom>
        </p:spPr>
      </p:pic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BA48069-E649-4091-B605-0487121105E3}"/>
              </a:ext>
            </a:extLst>
          </p:cNvPr>
          <p:cNvSpPr txBox="1">
            <a:spLocks/>
          </p:cNvSpPr>
          <p:nvPr userDrawn="1"/>
        </p:nvSpPr>
        <p:spPr>
          <a:xfrm>
            <a:off x="2771" y="6037349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9761A42-350C-4B10-9B2C-6954249693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CAA53-8522-4040-8FD8-C1A131E9025D}"/>
              </a:ext>
            </a:extLst>
          </p:cNvPr>
          <p:cNvSpPr/>
          <p:nvPr userDrawn="1"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6B0D2-E7A6-4E2D-A923-16FAB9C8C34D}"/>
              </a:ext>
            </a:extLst>
          </p:cNvPr>
          <p:cNvSpPr/>
          <p:nvPr userDrawn="1"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99DBB7B8-C485-49B9-9F61-26313525EA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76399" y="282604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l"/>
            <a:endParaRPr lang="en-US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nam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519" y="216694"/>
            <a:ext cx="8153400" cy="9906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2666-BC1F-424D-A02E-369E34FB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19448-5A89-4284-92AF-6DFF3EC67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85" y="476957"/>
            <a:ext cx="1200429" cy="1589261"/>
          </a:xfrm>
          <a:prstGeom prst="rect">
            <a:avLst/>
          </a:prstGeom>
        </p:spPr>
      </p:pic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BA48069-E649-4091-B605-0487121105E3}"/>
              </a:ext>
            </a:extLst>
          </p:cNvPr>
          <p:cNvSpPr txBox="1">
            <a:spLocks/>
          </p:cNvSpPr>
          <p:nvPr userDrawn="1"/>
        </p:nvSpPr>
        <p:spPr>
          <a:xfrm>
            <a:off x="2771" y="6037349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9761A42-350C-4B10-9B2C-6954249693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99DBB7B8-C485-49B9-9F61-26313525EA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76399" y="282604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l"/>
            <a:endParaRPr lang="en-US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212B9-F283-4BFB-AC61-2444A15A6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36" r:id="rId3"/>
    <p:sldLayoutId id="2147483735" r:id="rId4"/>
    <p:sldLayoutId id="2147483722" r:id="rId5"/>
    <p:sldLayoutId id="2147483737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hyperlink" Target="https://vicpd.ca/open-vicp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971800"/>
            <a:ext cx="8153400" cy="2057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2025</a:t>
            </a:r>
            <a:r>
              <a:rPr lang="en-US" sz="4800" b="1" cap="none" dirty="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cap="none" dirty="0" err="1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VicPD</a:t>
            </a:r>
            <a:r>
              <a:rPr lang="en-US" sz="4800" b="1" cap="none" dirty="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 Community Survey </a:t>
            </a:r>
            <a:r>
              <a:rPr lang="en-US" sz="4800" b="1" dirty="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Township Of Esquimalt</a:t>
            </a:r>
            <a:r>
              <a:rPr lang="en-US" sz="4800" b="1" cap="none" dirty="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 Results</a:t>
            </a:r>
            <a:endParaRPr lang="en-US" sz="4800" b="1" dirty="0">
              <a:solidFill>
                <a:srgbClr val="13243E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61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is committed to the job”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DA66C-22F2-C511-35B2-62367BE2F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35" y="1682287"/>
            <a:ext cx="8151058" cy="4828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89C671-E137-11F8-C3A5-DD9A9848397F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07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is accountable”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BD1418-AC5E-015F-7DE5-05A4050D5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11" y="1624375"/>
            <a:ext cx="7590178" cy="4828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DE9DDD-1FDD-860A-C403-2945B2BF5D7C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270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A61CCD-92B2-485D-999D-BA3B47F9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153400" cy="990600"/>
          </a:xfrm>
        </p:spPr>
        <p:txBody>
          <a:bodyPr/>
          <a:lstStyle/>
          <a:p>
            <a:r>
              <a:rPr lang="en-CA" sz="4300">
                <a:latin typeface="Calibri" panose="020F0502020204030204" pitchFamily="34" charset="0"/>
                <a:cs typeface="Calibri" panose="020F0502020204030204" pitchFamily="34" charset="0"/>
              </a:rPr>
              <a:t>“I feel comfortable talking to VicPD”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49D54-77DB-FFD3-DB8D-32FC22B64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17" y="1846108"/>
            <a:ext cx="7260965" cy="4188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7721E1-DB64-7B84-48EE-01D26CD51376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50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D1ECA5-BAD9-49CB-95E9-947A8F55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234362" cy="990600"/>
          </a:xfrm>
        </p:spPr>
        <p:txBody>
          <a:bodyPr/>
          <a:lstStyle/>
          <a:p>
            <a:r>
              <a:rPr lang="en-CA" sz="4200">
                <a:latin typeface="Calibri" panose="020F0502020204030204" pitchFamily="34" charset="0"/>
                <a:cs typeface="Calibri" panose="020F0502020204030204" pitchFamily="34" charset="0"/>
              </a:rPr>
              <a:t>“I feel safe &amp; taken care of by VicPD”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19E4E-0D49-4818-2223-BAD83399B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32" y="1752418"/>
            <a:ext cx="7840136" cy="4188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6FB7A0-874D-EA42-38CA-30EABE69E665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10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9CE9E3-F198-48F0-A785-AF38784E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153400" cy="987755"/>
          </a:xfrm>
        </p:spPr>
        <p:txBody>
          <a:bodyPr/>
          <a:lstStyle/>
          <a:p>
            <a:pPr>
              <a:lnSpc>
                <a:spcPts val="5280"/>
              </a:lnSpc>
              <a:spcBef>
                <a:spcPts val="0"/>
              </a:spcBef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“VicPD uses authority &amp; force appropriately”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41412-BEE0-FC4C-0D1C-ABEE70782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43" y="1825570"/>
            <a:ext cx="8279086" cy="4188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E4864B-035C-AD6F-2F5C-652C7B7FC88C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538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25024"/>
            <a:ext cx="8153400" cy="990600"/>
          </a:xfrm>
        </p:spPr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“I am proud of VicPD”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C659DE-16B0-84D0-FAA1-1224EA578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1697554"/>
            <a:ext cx="8230313" cy="41883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14FE96-37D2-F754-8ED9-3F7294D46167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33121-DEB5-8741-9878-965AA5E96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036D-DAE7-E351-2C5E-A5107EDA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7" y="3151068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Perceptions of Crime 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>
                <a:latin typeface="Calibri"/>
                <a:ea typeface="Calibri"/>
                <a:cs typeface="Calibri"/>
              </a:rPr>
              <a:t>&amp; 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>
                <a:latin typeface="Calibri"/>
                <a:ea typeface="Calibri"/>
                <a:cs typeface="Calibri"/>
              </a:rPr>
              <a:t>Feelings of Safety</a:t>
            </a:r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31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98D20-9EE2-481F-A3A2-CCC7AA6CB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CDBF-7FD7-7F97-B129-26AC58C2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01" y="121211"/>
            <a:ext cx="8153400" cy="990600"/>
          </a:xfrm>
        </p:spPr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Have you been a victim of crime?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C996E-DF15-DFE5-F2CA-4AD98F8CB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8325DB-3E6A-943F-E066-17F317BED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75" y="1893200"/>
            <a:ext cx="7464649" cy="40617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DD5AEE-FE91-EBD8-44EF-6F05E781FEF4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59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>
                <a:latin typeface="Calibri" panose="020F0502020204030204" pitchFamily="34" charset="0"/>
                <a:cs typeface="Calibri" panose="020F0502020204030204" pitchFamily="34" charset="0"/>
              </a:rPr>
              <a:t>Has crime changed?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0A6ACC-5AD8-A476-008F-D1FDA46B5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87" y="2057251"/>
            <a:ext cx="8690226" cy="38223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8F82F0-14D7-E797-E6F6-449476AD1D19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355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>
                <a:latin typeface="Calibri"/>
                <a:ea typeface="Calibri"/>
                <a:cs typeface="Calibri"/>
              </a:rPr>
              <a:t>11-year trend: Has crime changed?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348900-EA45-89E9-D4DA-BDA90B47D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05" y="2084651"/>
            <a:ext cx="8279086" cy="4170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C2AF29-7454-0187-D937-0A0591E17DE7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6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B382-A492-4DBA-B7F3-BFE72BA2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responded?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E0D60-D5CF-4FC6-BC62-1B0C561424E0}"/>
              </a:ext>
            </a:extLst>
          </p:cNvPr>
          <p:cNvSpPr txBox="1"/>
          <p:nvPr/>
        </p:nvSpPr>
        <p:spPr>
          <a:xfrm>
            <a:off x="307563" y="1816075"/>
            <a:ext cx="3494370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" i="1">
                <a:solidFill>
                  <a:srgbClr val="13243E"/>
                </a:solidFill>
                <a:latin typeface="Frutiger LT Std 55 Roman" pitchFamily="34" charset="0"/>
              </a:rPr>
              <a:t>We randomly mailed</a:t>
            </a:r>
            <a:endParaRPr lang="en-US" sz="2500" b="1" i="1">
              <a:solidFill>
                <a:srgbClr val="13243E"/>
              </a:solidFill>
              <a:latin typeface="Frutiger LT Std 55 Roman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30E9C-8381-404B-9787-1589DD6A51CF}"/>
              </a:ext>
            </a:extLst>
          </p:cNvPr>
          <p:cNvSpPr txBox="1"/>
          <p:nvPr/>
        </p:nvSpPr>
        <p:spPr>
          <a:xfrm>
            <a:off x="425777" y="6041193"/>
            <a:ext cx="3118701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" i="1">
                <a:solidFill>
                  <a:srgbClr val="13243E"/>
                </a:solidFill>
                <a:latin typeface="Frutiger LT Std 55 Roman" pitchFamily="34" charset="0"/>
              </a:rPr>
              <a:t>were completed.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49659-8062-4499-A7E0-EA5E0B97DB80}"/>
              </a:ext>
            </a:extLst>
          </p:cNvPr>
          <p:cNvSpPr txBox="1"/>
          <p:nvPr/>
        </p:nvSpPr>
        <p:spPr>
          <a:xfrm>
            <a:off x="101180" y="3777932"/>
            <a:ext cx="3938132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/>
            <a:r>
              <a:rPr lang="en-US" sz="2500" i="1">
                <a:solidFill>
                  <a:srgbClr val="13243E"/>
                </a:solidFill>
                <a:latin typeface="Frutiger LT Std 55 Roman"/>
                <a:cs typeface="Arial"/>
              </a:rPr>
              <a:t>surveys to businesses </a:t>
            </a:r>
            <a:endParaRPr lang="en-US" sz="2500" b="1" i="1">
              <a:solidFill>
                <a:srgbClr val="13243E"/>
              </a:solidFill>
              <a:latin typeface="Frutiger LT Std 55 Roman"/>
              <a:cs typeface="Arial"/>
            </a:endParaRPr>
          </a:p>
          <a:p>
            <a:pPr algn="ctr"/>
            <a:r>
              <a:rPr lang="en-US" sz="2500" i="1">
                <a:solidFill>
                  <a:srgbClr val="13243E"/>
                </a:solidFill>
                <a:latin typeface="Frutiger LT Std 55 Roman"/>
                <a:cs typeface="Arial"/>
              </a:rPr>
              <a:t>&amp; residents of Esquimalt. </a:t>
            </a:r>
            <a:endParaRPr lang="en-US" sz="2500" b="1" i="1">
              <a:solidFill>
                <a:srgbClr val="13243E"/>
              </a:solidFill>
              <a:latin typeface="Frutiger LT Std 55 Roman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C0F4A-7A5B-4019-841E-D4D66F5CE4D4}"/>
              </a:ext>
            </a:extLst>
          </p:cNvPr>
          <p:cNvSpPr txBox="1"/>
          <p:nvPr/>
        </p:nvSpPr>
        <p:spPr>
          <a:xfrm>
            <a:off x="293687" y="4576605"/>
            <a:ext cx="3384420" cy="1676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0">
                <a:solidFill>
                  <a:srgbClr val="13243E"/>
                </a:solidFill>
                <a:latin typeface="Frutiger LT Std 55 Roman"/>
                <a:cs typeface="Arial"/>
              </a:rPr>
              <a:t>349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EDE50-D73F-4377-A2AB-1A465005AFC0}"/>
              </a:ext>
            </a:extLst>
          </p:cNvPr>
          <p:cNvSpPr txBox="1"/>
          <p:nvPr/>
        </p:nvSpPr>
        <p:spPr>
          <a:xfrm>
            <a:off x="383881" y="2293595"/>
            <a:ext cx="3370161" cy="16197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0">
                <a:solidFill>
                  <a:srgbClr val="13243E"/>
                </a:solidFill>
                <a:latin typeface="Frutiger LT Std 55 Roman"/>
                <a:cs typeface="Arial"/>
              </a:rPr>
              <a:t>1,650</a:t>
            </a:r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09D8D6C-0AB9-47AB-9381-D00D8E1E37FE}"/>
              </a:ext>
            </a:extLst>
          </p:cNvPr>
          <p:cNvSpPr/>
          <p:nvPr/>
        </p:nvSpPr>
        <p:spPr>
          <a:xfrm>
            <a:off x="3835902" y="1981200"/>
            <a:ext cx="1738302" cy="3843501"/>
          </a:xfrm>
          <a:prstGeom prst="leftBrace">
            <a:avLst>
              <a:gd name="adj1" fmla="val 8333"/>
              <a:gd name="adj2" fmla="val 50276"/>
            </a:avLst>
          </a:prstGeom>
          <a:ln w="38100">
            <a:solidFill>
              <a:srgbClr val="13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136D1-CC3F-4F88-9C21-0A8D715F5035}"/>
              </a:ext>
            </a:extLst>
          </p:cNvPr>
          <p:cNvSpPr txBox="1"/>
          <p:nvPr/>
        </p:nvSpPr>
        <p:spPr>
          <a:xfrm>
            <a:off x="5961473" y="5082512"/>
            <a:ext cx="2740250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Margin of Error: </a:t>
            </a:r>
            <a:r>
              <a:rPr lang="en-US" sz="2000" b="1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3.01% </a:t>
            </a:r>
          </a:p>
          <a:p>
            <a:pPr algn="ctr"/>
            <a:r>
              <a:rPr lang="en-US" sz="1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95% confidence level</a:t>
            </a:r>
            <a:r>
              <a:rPr lang="en-US" sz="1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sz="1400" b="1" i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55FDB2-AA13-446E-A316-86C8E6CDC84D}"/>
              </a:ext>
            </a:extLst>
          </p:cNvPr>
          <p:cNvSpPr/>
          <p:nvPr/>
        </p:nvSpPr>
        <p:spPr>
          <a:xfrm>
            <a:off x="5780326" y="5099389"/>
            <a:ext cx="2955573" cy="581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Graphic 12" descr="Chat bubble">
            <a:extLst>
              <a:ext uri="{FF2B5EF4-FFF2-40B4-BE49-F238E27FC236}">
                <a16:creationId xmlns:a16="http://schemas.microsoft.com/office/drawing/2014/main" id="{A7264973-F55E-4930-AB42-C53118DF9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5053" y="5997063"/>
            <a:ext cx="514912" cy="514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D0945D-EE9C-45C5-BBCC-8D494989128A}"/>
              </a:ext>
            </a:extLst>
          </p:cNvPr>
          <p:cNvSpPr/>
          <p:nvPr/>
        </p:nvSpPr>
        <p:spPr>
          <a:xfrm>
            <a:off x="5254799" y="6050990"/>
            <a:ext cx="3786283" cy="685799"/>
          </a:xfrm>
          <a:prstGeom prst="rect">
            <a:avLst/>
          </a:prstGeom>
          <a:noFill/>
          <a:ln>
            <a:solidFill>
              <a:srgbClr val="132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0"/>
              </a:spcBef>
            </a:pPr>
            <a:r>
              <a:rPr lang="en-CA" sz="140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If this survey was administered 100 times, in 95 of those instances the results will reflect the actual population result to within 3.01%.</a:t>
            </a:r>
          </a:p>
        </p:txBody>
      </p:sp>
      <p:pic>
        <p:nvPicPr>
          <p:cNvPr id="6" name="Picture 5" descr="A yellow and blue pie chart&#10;&#10;AI-generated content may be incorrect.">
            <a:extLst>
              <a:ext uri="{FF2B5EF4-FFF2-40B4-BE49-F238E27FC236}">
                <a16:creationId xmlns:a16="http://schemas.microsoft.com/office/drawing/2014/main" id="{C09A1A15-8AEA-21CB-008A-34B25F643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939" y="1580356"/>
            <a:ext cx="3867924" cy="368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0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Do you feel safe? Neighbourhood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A518D-8E84-D0EC-828F-037D3692D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94" y="1880443"/>
            <a:ext cx="7882811" cy="3993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6ED76-354F-0E32-022D-62358839454A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264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>
                <a:latin typeface="Calibri" panose="020F0502020204030204" pitchFamily="34" charset="0"/>
                <a:cs typeface="Calibri" panose="020F0502020204030204" pitchFamily="34" charset="0"/>
              </a:rPr>
              <a:t>Do you feel safe? Downtown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AD2D8-A80C-07CE-3C96-B43FBE5F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17" y="1999304"/>
            <a:ext cx="7084166" cy="4230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C193B2-2A95-726B-7859-667786D6A9F1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66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EE238-E8C3-B62C-99BF-85BA7BE0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BACD-C395-D1E3-FDE5-E9A63695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7" y="3151068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Problems &amp; Solutions</a:t>
            </a:r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8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Which one problem should VicPD pay closer attention to?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E1A569D-6E24-4786-92B0-B374E66D2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589653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BBEFF04-A2B6-49C5-8BC7-0F388E39D415}"/>
              </a:ext>
            </a:extLst>
          </p:cNvPr>
          <p:cNvGraphicFramePr>
            <a:graphicFrameLocks/>
          </p:cNvGraphicFramePr>
          <p:nvPr/>
        </p:nvGraphicFramePr>
        <p:xfrm>
          <a:off x="0" y="1298904"/>
          <a:ext cx="9144000" cy="510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814D207-CFB6-DE79-DA9C-EE7ED34F0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99" y="1524000"/>
            <a:ext cx="8779001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40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812C-6980-F7CD-2336-707BFA16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Top Concern Changes 2024-2025</a:t>
            </a:r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F1C0EF-557F-4D91-8A52-495FA5EFB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876395"/>
              </p:ext>
            </p:extLst>
          </p:nvPr>
        </p:nvGraphicFramePr>
        <p:xfrm>
          <a:off x="1" y="1664208"/>
          <a:ext cx="8942832" cy="488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0448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221E1F"/>
                </a:solidFill>
              </a:rPr>
              <a:t>How to deal with problems? </a:t>
            </a:r>
            <a:endParaRPr lang="en-CA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04C227-9897-9EFA-DB8E-9A4D9EC65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70" y="1718715"/>
            <a:ext cx="8687460" cy="46912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DEB4BE-84DB-00F4-386F-FAF0F92E30A1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871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CF475F-ADAB-4AAF-AA52-FF5B2F89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153400" cy="990600"/>
          </a:xfrm>
        </p:spPr>
        <p:txBody>
          <a:bodyPr/>
          <a:lstStyle/>
          <a:p>
            <a:r>
              <a:rPr lang="en-CA" sz="4000">
                <a:latin typeface="Calibri" panose="020F0502020204030204" pitchFamily="34" charset="0"/>
                <a:cs typeface="Calibri" panose="020F0502020204030204" pitchFamily="34" charset="0"/>
              </a:rPr>
              <a:t>“A Safer Community Together</a:t>
            </a:r>
            <a:r>
              <a:rPr lang="en-CA" sz="4000"/>
              <a:t>”</a:t>
            </a:r>
            <a:endParaRPr lang="en-CA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F7C07-9C7D-076D-87AD-0C0D8BD09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90" y="1949410"/>
            <a:ext cx="9144000" cy="40015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B000FE-77E6-D888-8750-2BE48A31ECF2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931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00" y="121211"/>
            <a:ext cx="8234999" cy="990600"/>
          </a:xfrm>
        </p:spPr>
        <p:txBody>
          <a:bodyPr/>
          <a:lstStyle/>
          <a:p>
            <a:r>
              <a:rPr lang="en-CA" dirty="0">
                <a:latin typeface="Calibri"/>
                <a:ea typeface="Calibri"/>
                <a:cs typeface="Calibri"/>
              </a:rPr>
              <a:t>For More Survey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18DDC7-9F3C-478C-A1B5-645C7C68ABBA}"/>
              </a:ext>
            </a:extLst>
          </p:cNvPr>
          <p:cNvSpPr txBox="1">
            <a:spLocks/>
          </p:cNvSpPr>
          <p:nvPr/>
        </p:nvSpPr>
        <p:spPr bwMode="auto">
          <a:xfrm>
            <a:off x="0" y="2291932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3243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F77A54-8CCE-4C92-B84B-2DA238C92EF4}"/>
              </a:ext>
            </a:extLst>
          </p:cNvPr>
          <p:cNvSpPr txBox="1">
            <a:spLocks/>
          </p:cNvSpPr>
          <p:nvPr/>
        </p:nvSpPr>
        <p:spPr>
          <a:xfrm>
            <a:off x="618190" y="6173506"/>
            <a:ext cx="2201210" cy="514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sz="1600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0EF630-8431-4D2E-BD09-F43F3E215EEF}"/>
              </a:ext>
            </a:extLst>
          </p:cNvPr>
          <p:cNvSpPr txBox="1">
            <a:spLocks/>
          </p:cNvSpPr>
          <p:nvPr/>
        </p:nvSpPr>
        <p:spPr bwMode="auto">
          <a:xfrm>
            <a:off x="3675619" y="2627456"/>
            <a:ext cx="1597499" cy="131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3243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Visit: </a:t>
            </a:r>
          </a:p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F4413414-0743-4066-AC83-F3404A2E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3737594"/>
            <a:ext cx="3005138" cy="14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B382-A492-4DBA-B7F3-BFE72BA2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>
                <a:latin typeface="Calibri"/>
                <a:ea typeface="Calibri"/>
                <a:cs typeface="Calibri"/>
              </a:rPr>
              <a:t>VicPD</a:t>
            </a:r>
            <a:r>
              <a:rPr lang="en-CA">
                <a:latin typeface="Calibri"/>
                <a:ea typeface="Calibri"/>
                <a:cs typeface="Calibri"/>
              </a:rPr>
              <a:t> Survey Esquimalt Results</a:t>
            </a:r>
            <a:endParaRPr lang="en-CA">
              <a:solidFill>
                <a:srgbClr val="13243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1552E-9EA4-44F3-8F63-7BB62E992D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marL="318770" indent="-318770" algn="l" rtl="0" fontAlgn="base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This presentation reflects </a:t>
            </a:r>
            <a:r>
              <a:rPr lang="en-US" dirty="0">
                <a:latin typeface="Calibri"/>
                <a:ea typeface="Calibri"/>
                <a:cs typeface="Calibri"/>
              </a:rPr>
              <a:t>2021-2025</a:t>
            </a: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b="1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results for Esquimalt.</a:t>
            </a:r>
            <a:r>
              <a:rPr lang="en-US" b="1" i="0" dirty="0">
                <a:solidFill>
                  <a:srgbClr val="EAEAEA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1">
              <a:latin typeface="Calibri"/>
              <a:ea typeface="Calibri"/>
              <a:cs typeface="Calibri"/>
            </a:endParaRPr>
          </a:p>
          <a:p>
            <a:pPr marL="318770" indent="-318770" algn="l" rtl="0" fontAlgn="base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Results specific to </a:t>
            </a:r>
            <a:r>
              <a:rPr lang="en-US" b="1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Victoria or </a:t>
            </a:r>
            <a:r>
              <a:rPr lang="en-US" b="1" i="0" u="none" strike="noStrike" dirty="0" err="1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VicPD’s</a:t>
            </a: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b="1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jurisdiction</a:t>
            </a: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 (combined Esquimalt and Victoria results) </a:t>
            </a:r>
            <a:r>
              <a:rPr lang="en-US" dirty="0">
                <a:latin typeface="Calibri"/>
                <a:ea typeface="Calibri"/>
                <a:cs typeface="Calibri"/>
              </a:rPr>
              <a:t>are</a:t>
            </a: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 posted on the </a:t>
            </a:r>
            <a:r>
              <a:rPr lang="en-US" b="0" i="0" u="none" strike="noStrike" dirty="0" err="1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VicPD</a:t>
            </a: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 website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  <a:r>
              <a:rPr lang="en-US" dirty="0">
                <a:solidFill>
                  <a:srgbClr val="EAEAEA"/>
                </a:solidFill>
                <a:latin typeface="Calibri"/>
                <a:ea typeface="Calibri"/>
                <a:cs typeface="Calibri"/>
              </a:rPr>
              <a:t>.</a:t>
            </a:r>
            <a:endParaRPr lang="en-US" b="0" i="0" dirty="0">
              <a:solidFill>
                <a:srgbClr val="EAEAEA"/>
              </a:solidFill>
              <a:effectLst/>
              <a:latin typeface="Calibri"/>
              <a:ea typeface="Calibri"/>
              <a:cs typeface="Calibri"/>
            </a:endParaRPr>
          </a:p>
          <a:p>
            <a:pPr marL="318770" indent="-31877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For survey questions with changes in responses compared to past years, </a:t>
            </a:r>
            <a:r>
              <a:rPr lang="en-US" dirty="0">
                <a:latin typeface="Calibri"/>
                <a:ea typeface="Calibri"/>
                <a:cs typeface="Calibri"/>
              </a:rPr>
              <a:t>or of interest, </a:t>
            </a: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an 11-year trend is displayed for longer-term analysis.</a:t>
            </a:r>
            <a:endParaRPr lang="en-US" b="0" i="0">
              <a:solidFill>
                <a:srgbClr val="EAEAEA"/>
              </a:solidFill>
              <a:effectLst/>
              <a:latin typeface="Calibri"/>
              <a:ea typeface="Calibri"/>
              <a:cs typeface="Calibri"/>
            </a:endParaRPr>
          </a:p>
          <a:p>
            <a:pPr marL="0" indent="0">
              <a:spcAft>
                <a:spcPts val="1200"/>
              </a:spcAft>
              <a:buNone/>
            </a:pPr>
            <a:endParaRPr lang="en-CA">
              <a:ea typeface="Calibri" panose="020F0502020204030204" pitchFamily="34" charset="0"/>
            </a:endParaRPr>
          </a:p>
          <a:p>
            <a:pPr marL="366395" lvl="1" indent="0">
              <a:buNone/>
            </a:pPr>
            <a:endParaRPr lang="en-US">
              <a:ea typeface="Calibri" panose="020F0502020204030204" pitchFamily="34" charset="0"/>
            </a:endParaRPr>
          </a:p>
          <a:p>
            <a:pPr marL="366395" lvl="1" indent="0">
              <a:buNone/>
            </a:pPr>
            <a:endParaRPr lang="en-US">
              <a:ea typeface="Calibri" panose="020F0502020204030204" pitchFamily="34" charset="0"/>
            </a:endParaRPr>
          </a:p>
          <a:p>
            <a:pPr marL="639445" lvl="1"/>
            <a:endParaRPr lang="en-CA">
              <a:ea typeface="Calibri" panose="020F0502020204030204" pitchFamily="34" charset="0"/>
            </a:endParaRPr>
          </a:p>
          <a:p>
            <a:pPr marL="639445" lvl="1"/>
            <a:endParaRPr lang="en-CA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5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22E8-F6D9-5A2D-F0C0-510376AD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7" y="3151068"/>
            <a:ext cx="8153400" cy="990600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Satisfaction &amp; Perceptions of </a:t>
            </a:r>
            <a:r>
              <a:rPr lang="en-US" dirty="0" err="1">
                <a:latin typeface="Calibri"/>
                <a:ea typeface="Calibri"/>
                <a:cs typeface="Calibri"/>
              </a:rPr>
              <a:t>VicPD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50155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>
                <a:latin typeface="Calibri" panose="020F0502020204030204" pitchFamily="34" charset="0"/>
                <a:cs typeface="Calibri" panose="020F0502020204030204" pitchFamily="34" charset="0"/>
              </a:rPr>
              <a:t>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0B61A-837F-A117-D7C9-5150E67B7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08" y="1795102"/>
            <a:ext cx="7714783" cy="44321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E4216-A417-3942-3CD9-DAE8AF7EC497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95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i="1">
                <a:latin typeface="Calibri"/>
                <a:ea typeface="Calibri"/>
                <a:cs typeface="Calibri"/>
              </a:rPr>
              <a:t>11-year trend: 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83A41E-1E52-7148-CA2B-87AB6D8CD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96" y="1868255"/>
            <a:ext cx="7602007" cy="4367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0DA998-8EC1-561E-1F4E-110C256D449A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89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“VicPD is approachable”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CA8FC8-232F-CF8C-41D7-53B0BE333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87" y="1752391"/>
            <a:ext cx="7681626" cy="4828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706A51-49DC-DE4E-1DEB-8223FA3A9151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47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is courteous and polite”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DD245-7E37-2583-57EA-9D48EF943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57" y="1800950"/>
            <a:ext cx="8102286" cy="4828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F006E4-A274-699B-5F72-3B29CF32E8CA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35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looks professional”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398854-81E6-0673-D915-3DC714DD7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73" y="1800950"/>
            <a:ext cx="7809653" cy="4828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E6C7F6-6484-26BC-B4AD-3A0DE962C790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709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olice">
      <a:dk1>
        <a:srgbClr val="EAEAEA"/>
      </a:dk1>
      <a:lt1>
        <a:srgbClr val="F8F8F8"/>
      </a:lt1>
      <a:dk2>
        <a:srgbClr val="FBAE18"/>
      </a:dk2>
      <a:lt2>
        <a:srgbClr val="13243E"/>
      </a:lt2>
      <a:accent1>
        <a:srgbClr val="FBAE18"/>
      </a:accent1>
      <a:accent2>
        <a:srgbClr val="13243E"/>
      </a:accent2>
      <a:accent3>
        <a:srgbClr val="A5AB81"/>
      </a:accent3>
      <a:accent4>
        <a:srgbClr val="D8B25C"/>
      </a:accent4>
      <a:accent5>
        <a:srgbClr val="13243E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lice">
    <a:dk1>
      <a:srgbClr val="EAEAEA"/>
    </a:dk1>
    <a:lt1>
      <a:srgbClr val="F8F8F8"/>
    </a:lt1>
    <a:dk2>
      <a:srgbClr val="FBAE18"/>
    </a:dk2>
    <a:lt2>
      <a:srgbClr val="13243E"/>
    </a:lt2>
    <a:accent1>
      <a:srgbClr val="FBAE18"/>
    </a:accent1>
    <a:accent2>
      <a:srgbClr val="13243E"/>
    </a:accent2>
    <a:accent3>
      <a:srgbClr val="A5AB81"/>
    </a:accent3>
    <a:accent4>
      <a:srgbClr val="D8B25C"/>
    </a:accent4>
    <a:accent5>
      <a:srgbClr val="13243E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bdbf8f-3809-4c13-b28f-117003b3210b">
      <Terms xmlns="http://schemas.microsoft.com/office/infopath/2007/PartnerControls"/>
    </lcf76f155ced4ddcb4097134ff3c332f>
    <TaxCatchAll xmlns="39d9b590-4a18-42af-82b8-8d01f026af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0646F6E0FC44C99E48C281198226C" ma:contentTypeVersion="15" ma:contentTypeDescription="Create a new document." ma:contentTypeScope="" ma:versionID="90b57c0e7497631c719bec83c5fe5af6">
  <xsd:schema xmlns:xsd="http://www.w3.org/2001/XMLSchema" xmlns:xs="http://www.w3.org/2001/XMLSchema" xmlns:p="http://schemas.microsoft.com/office/2006/metadata/properties" xmlns:ns2="a0bdbf8f-3809-4c13-b28f-117003b3210b" xmlns:ns3="39d9b590-4a18-42af-82b8-8d01f026af81" targetNamespace="http://schemas.microsoft.com/office/2006/metadata/properties" ma:root="true" ma:fieldsID="1c452942e7eca7591f252fa218b88312" ns2:_="" ns3:_="">
    <xsd:import namespace="a0bdbf8f-3809-4c13-b28f-117003b3210b"/>
    <xsd:import namespace="39d9b590-4a18-42af-82b8-8d01f026af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dbf8f-3809-4c13-b28f-117003b32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9855fbc-350f-4446-b983-bd6062d0a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9b590-4a18-42af-82b8-8d01f026a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83dc798-26ab-4510-9e51-29086204b6de}" ma:internalName="TaxCatchAll" ma:showField="CatchAllData" ma:web="39d9b590-4a18-42af-82b8-8d01f026af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61E23-0230-4A50-8734-18173D4984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9889A4-1D7D-473B-9C8C-1DA9E7A69407}">
  <ds:schemaRefs>
    <ds:schemaRef ds:uri="39d9b590-4a18-42af-82b8-8d01f026af81"/>
    <ds:schemaRef ds:uri="a0bdbf8f-3809-4c13-b28f-117003b321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DF50C9-D76F-4708-BDCB-D1D78FC3CA16}">
  <ds:schemaRefs>
    <ds:schemaRef ds:uri="39d9b590-4a18-42af-82b8-8d01f026af81"/>
    <ds:schemaRef ds:uri="a0bdbf8f-3809-4c13-b28f-117003b321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27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Median</vt:lpstr>
      <vt:lpstr>2025 VicPD Community Survey Township Of Esquimalt Results</vt:lpstr>
      <vt:lpstr>How many responded?</vt:lpstr>
      <vt:lpstr>VicPD Survey Esquimalt Results</vt:lpstr>
      <vt:lpstr>Satisfaction &amp; Perceptions of VicPD</vt:lpstr>
      <vt:lpstr>Satisfaction</vt:lpstr>
      <vt:lpstr>11-year trend: Satisfaction</vt:lpstr>
      <vt:lpstr>“VicPD is approachable”</vt:lpstr>
      <vt:lpstr>“VicPD is courteous and polite”</vt:lpstr>
      <vt:lpstr>“VicPD looks professional”</vt:lpstr>
      <vt:lpstr>“VicPD is committed to the job”</vt:lpstr>
      <vt:lpstr>“VicPD is accountable”</vt:lpstr>
      <vt:lpstr>“I feel comfortable talking to VicPD”</vt:lpstr>
      <vt:lpstr>“I feel safe &amp; taken care of by VicPD”</vt:lpstr>
      <vt:lpstr>“VicPD uses authority &amp; force appropriately”</vt:lpstr>
      <vt:lpstr>“I am proud of VicPD”</vt:lpstr>
      <vt:lpstr>Perceptions of Crime  &amp;  Feelings of Safety</vt:lpstr>
      <vt:lpstr>Have you been a victim of crime?</vt:lpstr>
      <vt:lpstr>Has crime changed?</vt:lpstr>
      <vt:lpstr>11-year trend: Has crime changed?</vt:lpstr>
      <vt:lpstr>Do you feel safe? Neighbourhood</vt:lpstr>
      <vt:lpstr>Do you feel safe? Downtown</vt:lpstr>
      <vt:lpstr>Problems &amp; Solutions</vt:lpstr>
      <vt:lpstr>Which one problem should VicPD pay closer attention to?</vt:lpstr>
      <vt:lpstr>Top Concern Changes 2024-2025</vt:lpstr>
      <vt:lpstr>How to deal with problems? </vt:lpstr>
      <vt:lpstr>“A Safer Community Together”</vt:lpstr>
      <vt:lpstr>For More Survey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Street Disorder</dc:title>
  <dc:creator>vi50739</dc:creator>
  <cp:revision>21</cp:revision>
  <cp:lastPrinted>2024-05-21T23:30:46Z</cp:lastPrinted>
  <dcterms:created xsi:type="dcterms:W3CDTF">2011-02-15T19:25:46Z</dcterms:created>
  <dcterms:modified xsi:type="dcterms:W3CDTF">2025-06-26T17:51:02Z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0x010100EA60646F6E0FC44C99E48C281198226C</vt:lpwstr>
  </property>
  <property fmtid="{D5CDD505-2E9C-101B-9397-08002B2CF9AE}" pid="3" name="MediaServiceImageTags">
    <vt:lpwstr/>
  </property>
</Properties>
</file>