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598" r:id="rId5"/>
    <p:sldId id="642" r:id="rId6"/>
    <p:sldId id="643" r:id="rId7"/>
    <p:sldId id="704" r:id="rId8"/>
    <p:sldId id="644" r:id="rId9"/>
    <p:sldId id="552" r:id="rId10"/>
    <p:sldId id="637" r:id="rId11"/>
    <p:sldId id="728" r:id="rId12"/>
    <p:sldId id="699" r:id="rId13"/>
    <p:sldId id="700" r:id="rId14"/>
    <p:sldId id="687" r:id="rId15"/>
    <p:sldId id="688" r:id="rId16"/>
    <p:sldId id="691" r:id="rId17"/>
    <p:sldId id="692" r:id="rId18"/>
    <p:sldId id="693" r:id="rId19"/>
    <p:sldId id="694" r:id="rId20"/>
    <p:sldId id="695" r:id="rId21"/>
    <p:sldId id="696" r:id="rId22"/>
    <p:sldId id="698" r:id="rId23"/>
    <p:sldId id="729" r:id="rId24"/>
    <p:sldId id="726" r:id="rId25"/>
    <p:sldId id="690" r:id="rId26"/>
    <p:sldId id="683" r:id="rId27"/>
    <p:sldId id="684" r:id="rId28"/>
    <p:sldId id="709" r:id="rId29"/>
    <p:sldId id="716" r:id="rId30"/>
    <p:sldId id="730" r:id="rId31"/>
    <p:sldId id="713" r:id="rId32"/>
    <p:sldId id="715" r:id="rId33"/>
    <p:sldId id="725" r:id="rId34"/>
    <p:sldId id="714" r:id="rId35"/>
    <p:sldId id="701" r:id="rId36"/>
    <p:sldId id="675" r:id="rId37"/>
    <p:sldId id="719" r:id="rId38"/>
    <p:sldId id="720" r:id="rId39"/>
    <p:sldId id="718" r:id="rId40"/>
    <p:sldId id="721" r:id="rId41"/>
    <p:sldId id="646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" id="{DBA29873-9895-4E99-BCE8-87823D7CFF3A}">
          <p14:sldIdLst>
            <p14:sldId id="598"/>
          </p14:sldIdLst>
        </p14:section>
        <p14:section name="Intro" id="{DA95B310-645C-43F5-9173-66015B0E6E78}">
          <p14:sldIdLst>
            <p14:sldId id="642"/>
            <p14:sldId id="643"/>
            <p14:sldId id="704"/>
            <p14:sldId id="644"/>
            <p14:sldId id="552"/>
            <p14:sldId id="637"/>
            <p14:sldId id="728"/>
            <p14:sldId id="699"/>
            <p14:sldId id="700"/>
            <p14:sldId id="687"/>
            <p14:sldId id="688"/>
            <p14:sldId id="691"/>
            <p14:sldId id="692"/>
            <p14:sldId id="693"/>
            <p14:sldId id="694"/>
            <p14:sldId id="695"/>
            <p14:sldId id="696"/>
            <p14:sldId id="698"/>
            <p14:sldId id="729"/>
            <p14:sldId id="726"/>
            <p14:sldId id="690"/>
            <p14:sldId id="683"/>
            <p14:sldId id="684"/>
            <p14:sldId id="709"/>
            <p14:sldId id="716"/>
            <p14:sldId id="730"/>
          </p14:sldIdLst>
        </p14:section>
        <p14:section name="Charts" id="{210AF09B-161C-4AF5-80C4-71F271386827}">
          <p14:sldIdLst>
            <p14:sldId id="713"/>
            <p14:sldId id="715"/>
            <p14:sldId id="725"/>
            <p14:sldId id="714"/>
            <p14:sldId id="701"/>
          </p14:sldIdLst>
        </p14:section>
        <p14:section name="Comments" id="{7DDC3D99-D97F-4999-A5FC-C2210D0334F2}">
          <p14:sldIdLst>
            <p14:sldId id="675"/>
            <p14:sldId id="719"/>
            <p14:sldId id="720"/>
            <p14:sldId id="718"/>
            <p14:sldId id="721"/>
          </p14:sldIdLst>
        </p14:section>
        <p14:section name="Close" id="{8E77158D-5E9B-482C-A9B2-48F366662BEE}">
          <p14:sldIdLst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holm, Kate" initials="" lastIdx="0" clrIdx="0"/>
  <p:cmAuthor id="2" name="Salholm, Kate" initials="SK" lastIdx="42" clrIdx="1"/>
  <p:cmAuthor id="3" name="MacIntyre, Mark" initials="MM" lastIdx="17" clrIdx="2">
    <p:extLst>
      <p:ext uri="{19B8F6BF-5375-455C-9EA6-DF929625EA0E}">
        <p15:presenceInfo xmlns:p15="http://schemas.microsoft.com/office/powerpoint/2012/main" userId="S-1-5-21-968304406-1458176892-1501187911-11781" providerId="AD"/>
      </p:ext>
    </p:extLst>
  </p:cmAuthor>
  <p:cmAuthor id="4" name="Osoko, Bowen" initials="OB" lastIdx="2" clrIdx="3">
    <p:extLst>
      <p:ext uri="{19B8F6BF-5375-455C-9EA6-DF929625EA0E}">
        <p15:presenceInfo xmlns:p15="http://schemas.microsoft.com/office/powerpoint/2012/main" userId="S-1-5-21-968304406-1458176892-1501187911-11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3E"/>
    <a:srgbClr val="FBAE1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F398F-31D7-4D7F-03A2-31566951931A}" v="27" dt="2025-07-10T16:10:50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or, Cheryl" userId="S::vi1171@vicpd.ca::30645ed0-7843-40f8-91ee-ec1f5ff4c4f5" providerId="AD" clId="Web-{03820B1A-E5CB-14B4-EBD5-941AD535E899}"/>
    <pc:docChg chg="addSld delSld modSld sldOrd modSection">
      <pc:chgData name="Major, Cheryl" userId="S::vi1171@vicpd.ca::30645ed0-7843-40f8-91ee-ec1f5ff4c4f5" providerId="AD" clId="Web-{03820B1A-E5CB-14B4-EBD5-941AD535E899}" dt="2025-06-11T21:14:57.398" v="361"/>
      <pc:docMkLst>
        <pc:docMk/>
      </pc:docMkLst>
      <pc:sldChg chg="modSp">
        <pc:chgData name="Major, Cheryl" userId="S::vi1171@vicpd.ca::30645ed0-7843-40f8-91ee-ec1f5ff4c4f5" providerId="AD" clId="Web-{03820B1A-E5CB-14B4-EBD5-941AD535E899}" dt="2025-06-11T20:51:47.769" v="5" actId="20577"/>
        <pc:sldMkLst>
          <pc:docMk/>
          <pc:sldMk cId="2432309176" sldId="552"/>
        </pc:sldMkLst>
        <pc:spChg chg="mod">
          <ac:chgData name="Major, Cheryl" userId="S::vi1171@vicpd.ca::30645ed0-7843-40f8-91ee-ec1f5ff4c4f5" providerId="AD" clId="Web-{03820B1A-E5CB-14B4-EBD5-941AD535E899}" dt="2025-06-11T20:51:47.769" v="5" actId="20577"/>
          <ac:spMkLst>
            <pc:docMk/>
            <pc:sldMk cId="2432309176" sldId="552"/>
            <ac:spMk id="11" creationId="{742C0F4A-7A5B-4019-841E-D4D66F5CE4D4}"/>
          </ac:spMkLst>
        </pc:spChg>
      </pc:sldChg>
      <pc:sldChg chg="modSp">
        <pc:chgData name="Major, Cheryl" userId="S::vi1171@vicpd.ca::30645ed0-7843-40f8-91ee-ec1f5ff4c4f5" providerId="AD" clId="Web-{03820B1A-E5CB-14B4-EBD5-941AD535E899}" dt="2025-06-11T20:52:43.271" v="21" actId="20577"/>
        <pc:sldMkLst>
          <pc:docMk/>
          <pc:sldMk cId="1232957727" sldId="637"/>
        </pc:sldMkLst>
        <pc:spChg chg="mod">
          <ac:chgData name="Major, Cheryl" userId="S::vi1171@vicpd.ca::30645ed0-7843-40f8-91ee-ec1f5ff4c4f5" providerId="AD" clId="Web-{03820B1A-E5CB-14B4-EBD5-941AD535E899}" dt="2025-06-11T20:52:43.271" v="21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mod modShow">
        <pc:chgData name="Major, Cheryl" userId="S::vi1171@vicpd.ca::30645ed0-7843-40f8-91ee-ec1f5ff4c4f5" providerId="AD" clId="Web-{03820B1A-E5CB-14B4-EBD5-941AD535E899}" dt="2025-06-11T20:51:06.862" v="0"/>
        <pc:sldMkLst>
          <pc:docMk/>
          <pc:sldMk cId="2386447332" sldId="642"/>
        </pc:sldMkLst>
      </pc:sldChg>
      <pc:sldChg chg="mod modShow">
        <pc:chgData name="Major, Cheryl" userId="S::vi1171@vicpd.ca::30645ed0-7843-40f8-91ee-ec1f5ff4c4f5" providerId="AD" clId="Web-{03820B1A-E5CB-14B4-EBD5-941AD535E899}" dt="2025-06-11T20:51:14.300" v="1"/>
        <pc:sldMkLst>
          <pc:docMk/>
          <pc:sldMk cId="1302657820" sldId="643"/>
        </pc:sldMkLst>
      </pc:sldChg>
      <pc:sldChg chg="modSp mod modShow">
        <pc:chgData name="Major, Cheryl" userId="S::vi1171@vicpd.ca::30645ed0-7843-40f8-91ee-ec1f5ff4c4f5" providerId="AD" clId="Web-{03820B1A-E5CB-14B4-EBD5-941AD535E899}" dt="2025-06-11T20:51:55.066" v="6"/>
        <pc:sldMkLst>
          <pc:docMk/>
          <pc:sldMk cId="3706686820" sldId="644"/>
        </pc:sldMkLst>
        <pc:spChg chg="mod">
          <ac:chgData name="Major, Cheryl" userId="S::vi1171@vicpd.ca::30645ed0-7843-40f8-91ee-ec1f5ff4c4f5" providerId="AD" clId="Web-{03820B1A-E5CB-14B4-EBD5-941AD535E899}" dt="2025-06-11T20:51:39.816" v="4" actId="20577"/>
          <ac:spMkLst>
            <pc:docMk/>
            <pc:sldMk cId="3706686820" sldId="644"/>
            <ac:spMk id="5" creationId="{B9F1552E-9EA4-44F3-8F63-7BB62E992DB4}"/>
          </ac:spMkLst>
        </pc:spChg>
      </pc:sldChg>
      <pc:sldChg chg="modSp mod modShow">
        <pc:chgData name="Major, Cheryl" userId="S::vi1171@vicpd.ca::30645ed0-7843-40f8-91ee-ec1f5ff4c4f5" providerId="AD" clId="Web-{03820B1A-E5CB-14B4-EBD5-941AD535E899}" dt="2025-06-11T21:14:57.398" v="361"/>
        <pc:sldMkLst>
          <pc:docMk/>
          <pc:sldMk cId="4146876273" sldId="646"/>
        </pc:sldMkLst>
        <pc:spChg chg="mod">
          <ac:chgData name="Major, Cheryl" userId="S::vi1171@vicpd.ca::30645ed0-7843-40f8-91ee-ec1f5ff4c4f5" providerId="AD" clId="Web-{03820B1A-E5CB-14B4-EBD5-941AD535E899}" dt="2025-06-11T21:02:36.676" v="170" actId="20577"/>
          <ac:spMkLst>
            <pc:docMk/>
            <pc:sldMk cId="4146876273" sldId="646"/>
            <ac:spMk id="2" creationId="{3C74A5AB-4DE8-4352-BEFA-3387B02A1E87}"/>
          </ac:spMkLst>
        </pc:spChg>
      </pc:sldChg>
      <pc:sldChg chg="delSp modSp mod modShow">
        <pc:chgData name="Major, Cheryl" userId="S::vi1171@vicpd.ca::30645ed0-7843-40f8-91ee-ec1f5ff4c4f5" providerId="AD" clId="Web-{03820B1A-E5CB-14B4-EBD5-941AD535E899}" dt="2025-06-11T21:14:40.163" v="356"/>
        <pc:sldMkLst>
          <pc:docMk/>
          <pc:sldMk cId="4106067909" sldId="675"/>
        </pc:sldMkLst>
        <pc:spChg chg="mod">
          <ac:chgData name="Major, Cheryl" userId="S::vi1171@vicpd.ca::30645ed0-7843-40f8-91ee-ec1f5ff4c4f5" providerId="AD" clId="Web-{03820B1A-E5CB-14B4-EBD5-941AD535E899}" dt="2025-06-11T21:06:06.197" v="308" actId="20577"/>
          <ac:spMkLst>
            <pc:docMk/>
            <pc:sldMk cId="4106067909" sldId="675"/>
            <ac:spMk id="5" creationId="{B9F1552E-9EA4-44F3-8F63-7BB62E992DB4}"/>
          </ac:spMkLst>
        </pc:spChg>
      </pc:sldChg>
      <pc:sldChg chg="ord">
        <pc:chgData name="Major, Cheryl" userId="S::vi1171@vicpd.ca::30645ed0-7843-40f8-91ee-ec1f5ff4c4f5" providerId="AD" clId="Web-{03820B1A-E5CB-14B4-EBD5-941AD535E899}" dt="2025-06-11T20:58:51.749" v="104"/>
        <pc:sldMkLst>
          <pc:docMk/>
          <pc:sldMk cId="151863560" sldId="683"/>
        </pc:sldMkLst>
      </pc:sldChg>
      <pc:sldChg chg="ord">
        <pc:chgData name="Major, Cheryl" userId="S::vi1171@vicpd.ca::30645ed0-7843-40f8-91ee-ec1f5ff4c4f5" providerId="AD" clId="Web-{03820B1A-E5CB-14B4-EBD5-941AD535E899}" dt="2025-06-11T20:58:51.749" v="103"/>
        <pc:sldMkLst>
          <pc:docMk/>
          <pc:sldMk cId="752264775" sldId="684"/>
        </pc:sldMkLst>
      </pc:sldChg>
      <pc:sldChg chg="ord">
        <pc:chgData name="Major, Cheryl" userId="S::vi1171@vicpd.ca::30645ed0-7843-40f8-91ee-ec1f5ff4c4f5" providerId="AD" clId="Web-{03820B1A-E5CB-14B4-EBD5-941AD535E899}" dt="2025-06-11T20:56:41.605" v="70"/>
        <pc:sldMkLst>
          <pc:docMk/>
          <pc:sldMk cId="3827473767" sldId="687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9"/>
        <pc:sldMkLst>
          <pc:docMk/>
          <pc:sldMk cId="2748356762" sldId="688"/>
        </pc:sldMkLst>
      </pc:sldChg>
      <pc:sldChg chg="ord">
        <pc:chgData name="Major, Cheryl" userId="S::vi1171@vicpd.ca::30645ed0-7843-40f8-91ee-ec1f5ff4c4f5" providerId="AD" clId="Web-{03820B1A-E5CB-14B4-EBD5-941AD535E899}" dt="2025-06-11T20:58:51.749" v="105"/>
        <pc:sldMkLst>
          <pc:docMk/>
          <pc:sldMk cId="833558804" sldId="690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8"/>
        <pc:sldMkLst>
          <pc:docMk/>
          <pc:sldMk cId="835709767" sldId="691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7"/>
        <pc:sldMkLst>
          <pc:docMk/>
          <pc:sldMk cId="632074533" sldId="692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6"/>
        <pc:sldMkLst>
          <pc:docMk/>
          <pc:sldMk cId="782701336" sldId="693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5"/>
        <pc:sldMkLst>
          <pc:docMk/>
          <pc:sldMk cId="3371501107" sldId="694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4"/>
        <pc:sldMkLst>
          <pc:docMk/>
          <pc:sldMk cId="1990105783" sldId="695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3"/>
        <pc:sldMkLst>
          <pc:docMk/>
          <pc:sldMk cId="1123538528" sldId="696"/>
        </pc:sldMkLst>
      </pc:sldChg>
      <pc:sldChg chg="ord">
        <pc:chgData name="Major, Cheryl" userId="S::vi1171@vicpd.ca::30645ed0-7843-40f8-91ee-ec1f5ff4c4f5" providerId="AD" clId="Web-{03820B1A-E5CB-14B4-EBD5-941AD535E899}" dt="2025-06-11T20:56:41.605" v="62"/>
        <pc:sldMkLst>
          <pc:docMk/>
          <pc:sldMk cId="16161734" sldId="698"/>
        </pc:sldMkLst>
      </pc:sldChg>
      <pc:sldChg chg="ord">
        <pc:chgData name="Major, Cheryl" userId="S::vi1171@vicpd.ca::30645ed0-7843-40f8-91ee-ec1f5ff4c4f5" providerId="AD" clId="Web-{03820B1A-E5CB-14B4-EBD5-941AD535E899}" dt="2025-06-11T20:55:57.666" v="50"/>
        <pc:sldMkLst>
          <pc:docMk/>
          <pc:sldMk cId="1665957114" sldId="699"/>
        </pc:sldMkLst>
      </pc:sldChg>
      <pc:sldChg chg="ord">
        <pc:chgData name="Major, Cheryl" userId="S::vi1171@vicpd.ca::30645ed0-7843-40f8-91ee-ec1f5ff4c4f5" providerId="AD" clId="Web-{03820B1A-E5CB-14B4-EBD5-941AD535E899}" dt="2025-06-11T20:56:51.746" v="71"/>
        <pc:sldMkLst>
          <pc:docMk/>
          <pc:sldMk cId="4201896923" sldId="700"/>
        </pc:sldMkLst>
      </pc:sldChg>
      <pc:sldChg chg="mod modShow">
        <pc:chgData name="Major, Cheryl" userId="S::vi1171@vicpd.ca::30645ed0-7843-40f8-91ee-ec1f5ff4c4f5" providerId="AD" clId="Web-{03820B1A-E5CB-14B4-EBD5-941AD535E899}" dt="2025-06-11T20:51:18.565" v="2"/>
        <pc:sldMkLst>
          <pc:docMk/>
          <pc:sldMk cId="3560475899" sldId="704"/>
        </pc:sldMkLst>
      </pc:sldChg>
      <pc:sldChg chg="ord">
        <pc:chgData name="Major, Cheryl" userId="S::vi1171@vicpd.ca::30645ed0-7843-40f8-91ee-ec1f5ff4c4f5" providerId="AD" clId="Web-{03820B1A-E5CB-14B4-EBD5-941AD535E899}" dt="2025-06-11T20:58:51.733" v="102"/>
        <pc:sldMkLst>
          <pc:docMk/>
          <pc:sldMk cId="2593666215" sldId="709"/>
        </pc:sldMkLst>
      </pc:sldChg>
      <pc:sldChg chg="del">
        <pc:chgData name="Major, Cheryl" userId="S::vi1171@vicpd.ca::30645ed0-7843-40f8-91ee-ec1f5ff4c4f5" providerId="AD" clId="Web-{03820B1A-E5CB-14B4-EBD5-941AD535E899}" dt="2025-06-11T20:59:58" v="123"/>
        <pc:sldMkLst>
          <pc:docMk/>
          <pc:sldMk cId="2201786033" sldId="710"/>
        </pc:sldMkLst>
      </pc:sldChg>
      <pc:sldChg chg="ord">
        <pc:chgData name="Major, Cheryl" userId="S::vi1171@vicpd.ca::30645ed0-7843-40f8-91ee-ec1f5ff4c4f5" providerId="AD" clId="Web-{03820B1A-E5CB-14B4-EBD5-941AD535E899}" dt="2025-06-11T21:00:01.141" v="124"/>
        <pc:sldMkLst>
          <pc:docMk/>
          <pc:sldMk cId="4255871545" sldId="714"/>
        </pc:sldMkLst>
      </pc:sldChg>
      <pc:sldChg chg="ord">
        <pc:chgData name="Major, Cheryl" userId="S::vi1171@vicpd.ca::30645ed0-7843-40f8-91ee-ec1f5ff4c4f5" providerId="AD" clId="Web-{03820B1A-E5CB-14B4-EBD5-941AD535E899}" dt="2025-06-11T20:58:51.733" v="101"/>
        <pc:sldMkLst>
          <pc:docMk/>
          <pc:sldMk cId="3744705574" sldId="716"/>
        </pc:sldMkLst>
      </pc:sldChg>
      <pc:sldChg chg="del">
        <pc:chgData name="Major, Cheryl" userId="S::vi1171@vicpd.ca::30645ed0-7843-40f8-91ee-ec1f5ff4c4f5" providerId="AD" clId="Web-{03820B1A-E5CB-14B4-EBD5-941AD535E899}" dt="2025-06-11T21:11:01.829" v="346"/>
        <pc:sldMkLst>
          <pc:docMk/>
          <pc:sldMk cId="2497777214" sldId="717"/>
        </pc:sldMkLst>
      </pc:sldChg>
      <pc:sldChg chg="modSp mod modShow">
        <pc:chgData name="Major, Cheryl" userId="S::vi1171@vicpd.ca::30645ed0-7843-40f8-91ee-ec1f5ff4c4f5" providerId="AD" clId="Web-{03820B1A-E5CB-14B4-EBD5-941AD535E899}" dt="2025-06-11T21:14:47.210" v="359"/>
        <pc:sldMkLst>
          <pc:docMk/>
          <pc:sldMk cId="2809295589" sldId="718"/>
        </pc:sldMkLst>
        <pc:spChg chg="mod">
          <ac:chgData name="Major, Cheryl" userId="S::vi1171@vicpd.ca::30645ed0-7843-40f8-91ee-ec1f5ff4c4f5" providerId="AD" clId="Web-{03820B1A-E5CB-14B4-EBD5-941AD535E899}" dt="2025-06-11T21:11:21.814" v="355" actId="20577"/>
          <ac:spMkLst>
            <pc:docMk/>
            <pc:sldMk cId="2809295589" sldId="718"/>
            <ac:spMk id="2" creationId="{78618145-C393-9B5D-FFF7-E2F9B7F4DE9E}"/>
          </ac:spMkLst>
        </pc:spChg>
        <pc:spChg chg="mod">
          <ac:chgData name="Major, Cheryl" userId="S::vi1171@vicpd.ca::30645ed0-7843-40f8-91ee-ec1f5ff4c4f5" providerId="AD" clId="Web-{03820B1A-E5CB-14B4-EBD5-941AD535E899}" dt="2025-06-11T21:10:00.640" v="336" actId="20577"/>
          <ac:spMkLst>
            <pc:docMk/>
            <pc:sldMk cId="2809295589" sldId="718"/>
            <ac:spMk id="3" creationId="{AB0707CE-97BB-327F-AE44-8ACA264479D9}"/>
          </ac:spMkLst>
        </pc:spChg>
      </pc:sldChg>
      <pc:sldChg chg="modSp mod modShow">
        <pc:chgData name="Major, Cheryl" userId="S::vi1171@vicpd.ca::30645ed0-7843-40f8-91ee-ec1f5ff4c4f5" providerId="AD" clId="Web-{03820B1A-E5CB-14B4-EBD5-941AD535E899}" dt="2025-06-11T21:14:42.710" v="357"/>
        <pc:sldMkLst>
          <pc:docMk/>
          <pc:sldMk cId="1369481971" sldId="719"/>
        </pc:sldMkLst>
        <pc:spChg chg="mod">
          <ac:chgData name="Major, Cheryl" userId="S::vi1171@vicpd.ca::30645ed0-7843-40f8-91ee-ec1f5ff4c4f5" providerId="AD" clId="Web-{03820B1A-E5CB-14B4-EBD5-941AD535E899}" dt="2025-06-11T21:11:14.955" v="351" actId="20577"/>
          <ac:spMkLst>
            <pc:docMk/>
            <pc:sldMk cId="1369481971" sldId="719"/>
            <ac:spMk id="2" creationId="{78618145-C393-9B5D-FFF7-E2F9B7F4DE9E}"/>
          </ac:spMkLst>
        </pc:spChg>
        <pc:spChg chg="mod">
          <ac:chgData name="Major, Cheryl" userId="S::vi1171@vicpd.ca::30645ed0-7843-40f8-91ee-ec1f5ff4c4f5" providerId="AD" clId="Web-{03820B1A-E5CB-14B4-EBD5-941AD535E899}" dt="2025-06-11T21:03:58.131" v="177"/>
          <ac:spMkLst>
            <pc:docMk/>
            <pc:sldMk cId="1369481971" sldId="719"/>
            <ac:spMk id="6" creationId="{1662CFA3-2EB6-2135-936D-01852095C55A}"/>
          </ac:spMkLst>
        </pc:spChg>
      </pc:sldChg>
      <pc:sldChg chg="modSp mod modShow">
        <pc:chgData name="Major, Cheryl" userId="S::vi1171@vicpd.ca::30645ed0-7843-40f8-91ee-ec1f5ff4c4f5" providerId="AD" clId="Web-{03820B1A-E5CB-14B4-EBD5-941AD535E899}" dt="2025-06-11T21:14:45.085" v="358"/>
        <pc:sldMkLst>
          <pc:docMk/>
          <pc:sldMk cId="4258908812" sldId="720"/>
        </pc:sldMkLst>
        <pc:spChg chg="mod">
          <ac:chgData name="Major, Cheryl" userId="S::vi1171@vicpd.ca::30645ed0-7843-40f8-91ee-ec1f5ff4c4f5" providerId="AD" clId="Web-{03820B1A-E5CB-14B4-EBD5-941AD535E899}" dt="2025-06-11T21:11:17.595" v="353" actId="20577"/>
          <ac:spMkLst>
            <pc:docMk/>
            <pc:sldMk cId="4258908812" sldId="720"/>
            <ac:spMk id="2" creationId="{78618145-C393-9B5D-FFF7-E2F9B7F4DE9E}"/>
          </ac:spMkLst>
        </pc:spChg>
        <pc:spChg chg="mod">
          <ac:chgData name="Major, Cheryl" userId="S::vi1171@vicpd.ca::30645ed0-7843-40f8-91ee-ec1f5ff4c4f5" providerId="AD" clId="Web-{03820B1A-E5CB-14B4-EBD5-941AD535E899}" dt="2025-06-11T21:07:44.684" v="319" actId="20577"/>
          <ac:spMkLst>
            <pc:docMk/>
            <pc:sldMk cId="4258908812" sldId="720"/>
            <ac:spMk id="3" creationId="{AB0707CE-97BB-327F-AE44-8ACA264479D9}"/>
          </ac:spMkLst>
        </pc:spChg>
      </pc:sldChg>
      <pc:sldChg chg="modSp mod modShow">
        <pc:chgData name="Major, Cheryl" userId="S::vi1171@vicpd.ca::30645ed0-7843-40f8-91ee-ec1f5ff4c4f5" providerId="AD" clId="Web-{03820B1A-E5CB-14B4-EBD5-941AD535E899}" dt="2025-06-11T21:14:54.726" v="360"/>
        <pc:sldMkLst>
          <pc:docMk/>
          <pc:sldMk cId="3856681626" sldId="721"/>
        </pc:sldMkLst>
        <pc:spChg chg="mod">
          <ac:chgData name="Major, Cheryl" userId="S::vi1171@vicpd.ca::30645ed0-7843-40f8-91ee-ec1f5ff4c4f5" providerId="AD" clId="Web-{03820B1A-E5CB-14B4-EBD5-941AD535E899}" dt="2025-06-11T21:10:59.626" v="345" actId="20577"/>
          <ac:spMkLst>
            <pc:docMk/>
            <pc:sldMk cId="3856681626" sldId="721"/>
            <ac:spMk id="2" creationId="{78618145-C393-9B5D-FFF7-E2F9B7F4DE9E}"/>
          </ac:spMkLst>
        </pc:spChg>
        <pc:spChg chg="mod">
          <ac:chgData name="Major, Cheryl" userId="S::vi1171@vicpd.ca::30645ed0-7843-40f8-91ee-ec1f5ff4c4f5" providerId="AD" clId="Web-{03820B1A-E5CB-14B4-EBD5-941AD535E899}" dt="2025-06-11T21:10:51.454" v="343" actId="20577"/>
          <ac:spMkLst>
            <pc:docMk/>
            <pc:sldMk cId="3856681626" sldId="721"/>
            <ac:spMk id="3" creationId="{AB0707CE-97BB-327F-AE44-8ACA264479D9}"/>
          </ac:spMkLst>
        </pc:spChg>
      </pc:sldChg>
      <pc:sldChg chg="del">
        <pc:chgData name="Major, Cheryl" userId="S::vi1171@vicpd.ca::30645ed0-7843-40f8-91ee-ec1f5ff4c4f5" providerId="AD" clId="Web-{03820B1A-E5CB-14B4-EBD5-941AD535E899}" dt="2025-06-11T21:11:03.485" v="347"/>
        <pc:sldMkLst>
          <pc:docMk/>
          <pc:sldMk cId="1845324836" sldId="722"/>
        </pc:sldMkLst>
      </pc:sldChg>
      <pc:sldChg chg="del">
        <pc:chgData name="Major, Cheryl" userId="S::vi1171@vicpd.ca::30645ed0-7843-40f8-91ee-ec1f5ff4c4f5" providerId="AD" clId="Web-{03820B1A-E5CB-14B4-EBD5-941AD535E899}" dt="2025-06-11T21:11:04.611" v="348"/>
        <pc:sldMkLst>
          <pc:docMk/>
          <pc:sldMk cId="1688244981" sldId="723"/>
        </pc:sldMkLst>
      </pc:sldChg>
      <pc:sldChg chg="del">
        <pc:chgData name="Major, Cheryl" userId="S::vi1171@vicpd.ca::30645ed0-7843-40f8-91ee-ec1f5ff4c4f5" providerId="AD" clId="Web-{03820B1A-E5CB-14B4-EBD5-941AD535E899}" dt="2025-06-11T21:11:05.564" v="349"/>
        <pc:sldMkLst>
          <pc:docMk/>
          <pc:sldMk cId="1910590478" sldId="724"/>
        </pc:sldMkLst>
      </pc:sldChg>
      <pc:sldChg chg="modSp mod modShow">
        <pc:chgData name="Major, Cheryl" userId="S::vi1171@vicpd.ca::30645ed0-7843-40f8-91ee-ec1f5ff4c4f5" providerId="AD" clId="Web-{03820B1A-E5CB-14B4-EBD5-941AD535E899}" dt="2025-06-11T20:54:08.757" v="26"/>
        <pc:sldMkLst>
          <pc:docMk/>
          <pc:sldMk cId="719392363" sldId="725"/>
        </pc:sldMkLst>
        <pc:spChg chg="mod">
          <ac:chgData name="Major, Cheryl" userId="S::vi1171@vicpd.ca::30645ed0-7843-40f8-91ee-ec1f5ff4c4f5" providerId="AD" clId="Web-{03820B1A-E5CB-14B4-EBD5-941AD535E899}" dt="2025-06-11T20:54:06.007" v="25" actId="20577"/>
          <ac:spMkLst>
            <pc:docMk/>
            <pc:sldMk cId="719392363" sldId="725"/>
            <ac:spMk id="2" creationId="{ED36BD14-0E6A-8C1A-E7BD-E4B0B1B6BEF1}"/>
          </ac:spMkLst>
        </pc:spChg>
      </pc:sldChg>
      <pc:sldChg chg="ord">
        <pc:chgData name="Major, Cheryl" userId="S::vi1171@vicpd.ca::30645ed0-7843-40f8-91ee-ec1f5ff4c4f5" providerId="AD" clId="Web-{03820B1A-E5CB-14B4-EBD5-941AD535E899}" dt="2025-06-11T20:58:24.623" v="100"/>
        <pc:sldMkLst>
          <pc:docMk/>
          <pc:sldMk cId="1588599237" sldId="726"/>
        </pc:sldMkLst>
      </pc:sldChg>
      <pc:sldChg chg="del">
        <pc:chgData name="Major, Cheryl" userId="S::vi1171@vicpd.ca::30645ed0-7843-40f8-91ee-ec1f5ff4c4f5" providerId="AD" clId="Web-{03820B1A-E5CB-14B4-EBD5-941AD535E899}" dt="2025-06-11T20:59:45.953" v="122"/>
        <pc:sldMkLst>
          <pc:docMk/>
          <pc:sldMk cId="4080448998" sldId="727"/>
        </pc:sldMkLst>
      </pc:sldChg>
      <pc:sldChg chg="delSp modSp new">
        <pc:chgData name="Major, Cheryl" userId="S::vi1171@vicpd.ca::30645ed0-7843-40f8-91ee-ec1f5ff4c4f5" providerId="AD" clId="Web-{03820B1A-E5CB-14B4-EBD5-941AD535E899}" dt="2025-06-11T20:55:46.853" v="49" actId="20577"/>
        <pc:sldMkLst>
          <pc:docMk/>
          <pc:sldMk cId="501550558" sldId="728"/>
        </pc:sldMkLst>
        <pc:spChg chg="mod">
          <ac:chgData name="Major, Cheryl" userId="S::vi1171@vicpd.ca::30645ed0-7843-40f8-91ee-ec1f5ff4c4f5" providerId="AD" clId="Web-{03820B1A-E5CB-14B4-EBD5-941AD535E899}" dt="2025-06-11T20:55:46.853" v="49" actId="20577"/>
          <ac:spMkLst>
            <pc:docMk/>
            <pc:sldMk cId="501550558" sldId="728"/>
            <ac:spMk id="2" creationId="{2A9522E8-F6D9-5A2D-F0C0-510376ADFAFB}"/>
          </ac:spMkLst>
        </pc:spChg>
      </pc:sldChg>
      <pc:sldChg chg="modSp add replId">
        <pc:chgData name="Major, Cheryl" userId="S::vi1171@vicpd.ca::30645ed0-7843-40f8-91ee-ec1f5ff4c4f5" providerId="AD" clId="Web-{03820B1A-E5CB-14B4-EBD5-941AD535E899}" dt="2025-06-11T20:58:19.326" v="99" actId="20577"/>
        <pc:sldMkLst>
          <pc:docMk/>
          <pc:sldMk cId="683315173" sldId="729"/>
        </pc:sldMkLst>
        <pc:spChg chg="mod">
          <ac:chgData name="Major, Cheryl" userId="S::vi1171@vicpd.ca::30645ed0-7843-40f8-91ee-ec1f5ff4c4f5" providerId="AD" clId="Web-{03820B1A-E5CB-14B4-EBD5-941AD535E899}" dt="2025-06-11T20:58:19.326" v="99" actId="20577"/>
          <ac:spMkLst>
            <pc:docMk/>
            <pc:sldMk cId="683315173" sldId="729"/>
            <ac:spMk id="2" creationId="{D2AA036D-DAE7-E351-2C5E-A5107EDA3D48}"/>
          </ac:spMkLst>
        </pc:spChg>
      </pc:sldChg>
      <pc:sldChg chg="modSp add replId">
        <pc:chgData name="Major, Cheryl" userId="S::vi1171@vicpd.ca::30645ed0-7843-40f8-91ee-ec1f5ff4c4f5" providerId="AD" clId="Web-{03820B1A-E5CB-14B4-EBD5-941AD535E899}" dt="2025-06-11T20:59:12.405" v="121" actId="20577"/>
        <pc:sldMkLst>
          <pc:docMk/>
          <pc:sldMk cId="22748686" sldId="730"/>
        </pc:sldMkLst>
        <pc:spChg chg="mod">
          <ac:chgData name="Major, Cheryl" userId="S::vi1171@vicpd.ca::30645ed0-7843-40f8-91ee-ec1f5ff4c4f5" providerId="AD" clId="Web-{03820B1A-E5CB-14B4-EBD5-941AD535E899}" dt="2025-06-11T20:59:12.405" v="121" actId="20577"/>
          <ac:spMkLst>
            <pc:docMk/>
            <pc:sldMk cId="22748686" sldId="730"/>
            <ac:spMk id="2" creationId="{1590BACD-C395-D1E3-FDE5-E9A63695A4A9}"/>
          </ac:spMkLst>
        </pc:spChg>
      </pc:sldChg>
    </pc:docChg>
  </pc:docChgLst>
  <pc:docChgLst>
    <pc:chgData name="Hohl, Griffen" userId="S::vi1193@vicpd.ca::e6f35e2d-1c1b-42a8-9642-40c6104d1d67" providerId="AD" clId="Web-{753ABED4-C47C-D176-0A34-F41B4D84106E}"/>
    <pc:docChg chg="addSld modSld modSection">
      <pc:chgData name="Hohl, Griffen" userId="S::vi1193@vicpd.ca::e6f35e2d-1c1b-42a8-9642-40c6104d1d67" providerId="AD" clId="Web-{753ABED4-C47C-D176-0A34-F41B4D84106E}" dt="2025-05-20T21:04:19.265" v="83"/>
      <pc:docMkLst>
        <pc:docMk/>
      </pc:docMkLst>
      <pc:sldChg chg="modSp">
        <pc:chgData name="Hohl, Griffen" userId="S::vi1193@vicpd.ca::e6f35e2d-1c1b-42a8-9642-40c6104d1d67" providerId="AD" clId="Web-{753ABED4-C47C-D176-0A34-F41B4D84106E}" dt="2025-05-20T20:54:32.345" v="40" actId="1076"/>
        <pc:sldMkLst>
          <pc:docMk/>
          <pc:sldMk cId="2432309176" sldId="552"/>
        </pc:sldMkLst>
      </pc:sldChg>
      <pc:sldChg chg="modSp">
        <pc:chgData name="Hohl, Griffen" userId="S::vi1193@vicpd.ca::e6f35e2d-1c1b-42a8-9642-40c6104d1d67" providerId="AD" clId="Web-{753ABED4-C47C-D176-0A34-F41B4D84106E}" dt="2025-05-20T20:51:58.669" v="2" actId="20577"/>
        <pc:sldMkLst>
          <pc:docMk/>
          <pc:sldMk cId="2225615488" sldId="598"/>
        </pc:sldMkLst>
      </pc:sldChg>
      <pc:sldChg chg="modSp">
        <pc:chgData name="Hohl, Griffen" userId="S::vi1193@vicpd.ca::e6f35e2d-1c1b-42a8-9642-40c6104d1d67" providerId="AD" clId="Web-{753ABED4-C47C-D176-0A34-F41B4D84106E}" dt="2025-05-20T20:55:14.455" v="73" actId="20577"/>
        <pc:sldMkLst>
          <pc:docMk/>
          <pc:sldMk cId="1232957727" sldId="637"/>
        </pc:sldMkLst>
      </pc:sldChg>
      <pc:sldChg chg="modSp">
        <pc:chgData name="Hohl, Griffen" userId="S::vi1193@vicpd.ca::e6f35e2d-1c1b-42a8-9642-40c6104d1d67" providerId="AD" clId="Web-{753ABED4-C47C-D176-0A34-F41B4D84106E}" dt="2025-05-20T20:53:11.296" v="21" actId="20577"/>
        <pc:sldMkLst>
          <pc:docMk/>
          <pc:sldMk cId="3706686820" sldId="644"/>
        </pc:sldMkLst>
      </pc:sldChg>
      <pc:sldChg chg="modNotes">
        <pc:chgData name="Hohl, Griffen" userId="S::vi1193@vicpd.ca::e6f35e2d-1c1b-42a8-9642-40c6104d1d67" providerId="AD" clId="Web-{753ABED4-C47C-D176-0A34-F41B4D84106E}" dt="2025-05-20T20:54:50.954" v="66"/>
        <pc:sldMkLst>
          <pc:docMk/>
          <pc:sldMk cId="1389273748" sldId="679"/>
        </pc:sldMkLst>
      </pc:sldChg>
      <pc:sldChg chg="modNotes">
        <pc:chgData name="Hohl, Griffen" userId="S::vi1193@vicpd.ca::e6f35e2d-1c1b-42a8-9642-40c6104d1d67" providerId="AD" clId="Web-{753ABED4-C47C-D176-0A34-F41B4D84106E}" dt="2025-05-20T20:55:01.064" v="68"/>
        <pc:sldMkLst>
          <pc:docMk/>
          <pc:sldMk cId="758638913" sldId="680"/>
        </pc:sldMkLst>
      </pc:sldChg>
      <pc:sldChg chg="addSp delSp modSp add replId">
        <pc:chgData name="Hohl, Griffen" userId="S::vi1193@vicpd.ca::e6f35e2d-1c1b-42a8-9642-40c6104d1d67" providerId="AD" clId="Web-{753ABED4-C47C-D176-0A34-F41B4D84106E}" dt="2025-05-20T21:04:19.265" v="83"/>
        <pc:sldMkLst>
          <pc:docMk/>
          <pc:sldMk cId="1588599237" sldId="726"/>
        </pc:sldMkLst>
      </pc:sldChg>
    </pc:docChg>
  </pc:docChgLst>
  <pc:docChgLst>
    <pc:chgData name="Hohl, Griffen" userId="S::vi1193@vicpd.ca::e6f35e2d-1c1b-42a8-9642-40c6104d1d67" providerId="AD" clId="Web-{4F10DC96-F89C-288C-9493-85A9F2656C27}"/>
    <pc:docChg chg="addSld delSld modSld sldOrd modSection">
      <pc:chgData name="Hohl, Griffen" userId="S::vi1193@vicpd.ca::e6f35e2d-1c1b-42a8-9642-40c6104d1d67" providerId="AD" clId="Web-{4F10DC96-F89C-288C-9493-85A9F2656C27}" dt="2025-05-21T15:55:18.589" v="933"/>
      <pc:docMkLst>
        <pc:docMk/>
      </pc:docMkLst>
      <pc:sldChg chg="modSp">
        <pc:chgData name="Hohl, Griffen" userId="S::vi1193@vicpd.ca::e6f35e2d-1c1b-42a8-9642-40c6104d1d67" providerId="AD" clId="Web-{4F10DC96-F89C-288C-9493-85A9F2656C27}" dt="2025-05-21T15:52:03.775" v="932" actId="20577"/>
        <pc:sldMkLst>
          <pc:docMk/>
          <pc:sldMk cId="1232957727" sldId="637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3:38.142" v="137" actId="20577"/>
        <pc:sldMkLst>
          <pc:docMk/>
          <pc:sldMk cId="151863560" sldId="683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4:39.253" v="142" actId="1076"/>
        <pc:sldMkLst>
          <pc:docMk/>
          <pc:sldMk cId="752264775" sldId="68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23.831" v="265" actId="1076"/>
        <pc:sldMkLst>
          <pc:docMk/>
          <pc:sldMk cId="3827473767" sldId="687"/>
        </pc:sldMkLst>
      </pc:sldChg>
      <pc:sldChg chg="addSp delSp modSp">
        <pc:chgData name="Hohl, Griffen" userId="S::vi1193@vicpd.ca::e6f35e2d-1c1b-42a8-9642-40c6104d1d67" providerId="AD" clId="Web-{4F10DC96-F89C-288C-9493-85A9F2656C27}" dt="2025-05-20T22:00:13.824" v="220" actId="14100"/>
        <pc:sldMkLst>
          <pc:docMk/>
          <pc:sldMk cId="2748356762" sldId="688"/>
        </pc:sldMkLst>
      </pc:sldChg>
      <pc:sldChg chg="del">
        <pc:chgData name="Hohl, Griffen" userId="S::vi1193@vicpd.ca::e6f35e2d-1c1b-42a8-9642-40c6104d1d67" providerId="AD" clId="Web-{4F10DC96-F89C-288C-9493-85A9F2656C27}" dt="2025-05-20T22:50:38.543" v="613"/>
        <pc:sldMkLst>
          <pc:docMk/>
          <pc:sldMk cId="20554354" sldId="689"/>
        </pc:sldMkLst>
      </pc:sldChg>
      <pc:sldChg chg="addSp delSp modSp">
        <pc:chgData name="Hohl, Griffen" userId="S::vi1193@vicpd.ca::e6f35e2d-1c1b-42a8-9642-40c6104d1d67" providerId="AD" clId="Web-{4F10DC96-F89C-288C-9493-85A9F2656C27}" dt="2025-05-20T21:26:14.182" v="24" actId="1076"/>
        <pc:sldMkLst>
          <pc:docMk/>
          <pc:sldMk cId="833558804" sldId="690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31.066" v="266"/>
        <pc:sldMkLst>
          <pc:docMk/>
          <pc:sldMk cId="835709767" sldId="69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59:41.339" v="214" actId="1076"/>
        <pc:sldMkLst>
          <pc:docMk/>
          <pc:sldMk cId="632074533" sldId="692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2:11:14.490" v="275" actId="1076"/>
        <pc:sldMkLst>
          <pc:docMk/>
          <pc:sldMk cId="782701336" sldId="693"/>
        </pc:sldMkLst>
      </pc:sldChg>
      <pc:sldChg chg="addSp delSp modSp">
        <pc:chgData name="Hohl, Griffen" userId="S::vi1193@vicpd.ca::e6f35e2d-1c1b-42a8-9642-40c6104d1d67" providerId="AD" clId="Web-{4F10DC96-F89C-288C-9493-85A9F2656C27}" dt="2025-05-20T22:11:24.069" v="277" actId="1076"/>
        <pc:sldMkLst>
          <pc:docMk/>
          <pc:sldMk cId="3371501107" sldId="69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12:16.351" v="282" actId="1076"/>
        <pc:sldMkLst>
          <pc:docMk/>
          <pc:sldMk cId="1990105783" sldId="69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22:17.985" v="287"/>
        <pc:sldMkLst>
          <pc:docMk/>
          <pc:sldMk cId="1123538528" sldId="696"/>
        </pc:sldMkLst>
      </pc:sldChg>
      <pc:sldChg chg="addSp delSp modSp del delAnim">
        <pc:chgData name="Hohl, Griffen" userId="S::vi1193@vicpd.ca::e6f35e2d-1c1b-42a8-9642-40c6104d1d67" providerId="AD" clId="Web-{4F10DC96-F89C-288C-9493-85A9F2656C27}" dt="2025-05-20T22:25:17.691" v="297"/>
        <pc:sldMkLst>
          <pc:docMk/>
          <pc:sldMk cId="956381808" sldId="697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1T15:55:18.589" v="933"/>
        <pc:sldMkLst>
          <pc:docMk/>
          <pc:sldMk cId="16161734" sldId="698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1:17.253" v="602"/>
        <pc:sldMkLst>
          <pc:docMk/>
          <pc:sldMk cId="1665957114" sldId="699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39:14.360" v="322"/>
        <pc:sldMkLst>
          <pc:docMk/>
          <pc:sldMk cId="4201896923" sldId="700"/>
        </pc:sldMkLst>
      </pc:sldChg>
      <pc:sldChg chg="addSp delSp modSp">
        <pc:chgData name="Hohl, Griffen" userId="S::vi1193@vicpd.ca::e6f35e2d-1c1b-42a8-9642-40c6104d1d67" providerId="AD" clId="Web-{4F10DC96-F89C-288C-9493-85A9F2656C27}" dt="2025-05-20T22:42:10.707" v="606" actId="1076"/>
        <pc:sldMkLst>
          <pc:docMk/>
          <pc:sldMk cId="3114931316" sldId="70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5:35.191" v="150" actId="14100"/>
        <pc:sldMkLst>
          <pc:docMk/>
          <pc:sldMk cId="2593666215" sldId="709"/>
        </pc:sldMkLst>
      </pc:sldChg>
      <pc:sldChg chg="addSp delSp modSp del modNotes">
        <pc:chgData name="Hohl, Griffen" userId="S::vi1193@vicpd.ca::e6f35e2d-1c1b-42a8-9642-40c6104d1d67" providerId="AD" clId="Web-{4F10DC96-F89C-288C-9493-85A9F2656C27}" dt="2025-05-20T21:33:22.970" v="136"/>
        <pc:sldMkLst>
          <pc:docMk/>
          <pc:sldMk cId="1536272778" sldId="712"/>
        </pc:sldMkLst>
      </pc:sldChg>
      <pc:sldChg chg="addSp delSp modSp">
        <pc:chgData name="Hohl, Griffen" userId="S::vi1193@vicpd.ca::e6f35e2d-1c1b-42a8-9642-40c6104d1d67" providerId="AD" clId="Web-{4F10DC96-F89C-288C-9493-85A9F2656C27}" dt="2025-05-20T21:44:49.606" v="198" actId="1076"/>
        <pc:sldMkLst>
          <pc:docMk/>
          <pc:sldMk cId="482640417" sldId="713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8:20.135" v="612" actId="1076"/>
        <pc:sldMkLst>
          <pc:docMk/>
          <pc:sldMk cId="4255871545" sldId="71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3:37:07.584" v="929"/>
        <pc:sldMkLst>
          <pc:docMk/>
          <pc:sldMk cId="2143578873" sldId="71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1:37:07.145" v="187" actId="20577"/>
        <pc:sldMkLst>
          <pc:docMk/>
          <pc:sldMk cId="3744705574" sldId="716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3:35:41.208" v="891"/>
        <pc:sldMkLst>
          <pc:docMk/>
          <pc:sldMk cId="719392363" sldId="725"/>
        </pc:sldMkLst>
      </pc:sldChg>
      <pc:sldChg chg="addSp delSp modSp">
        <pc:chgData name="Hohl, Griffen" userId="S::vi1193@vicpd.ca::e6f35e2d-1c1b-42a8-9642-40c6104d1d67" providerId="AD" clId="Web-{4F10DC96-F89C-288C-9493-85A9F2656C27}" dt="2025-05-20T21:08:40.650" v="9" actId="1076"/>
        <pc:sldMkLst>
          <pc:docMk/>
          <pc:sldMk cId="1588599237" sldId="726"/>
        </pc:sldMkLst>
      </pc:sldChg>
      <pc:sldChg chg="add del replId">
        <pc:chgData name="Hohl, Griffen" userId="S::vi1193@vicpd.ca::e6f35e2d-1c1b-42a8-9642-40c6104d1d67" providerId="AD" clId="Web-{4F10DC96-F89C-288C-9493-85A9F2656C27}" dt="2025-05-20T22:25:18.629" v="298"/>
        <pc:sldMkLst>
          <pc:docMk/>
          <pc:sldMk cId="2069463926" sldId="727"/>
        </pc:sldMkLst>
      </pc:sldChg>
      <pc:sldChg chg="addSp delSp modSp new modNotes">
        <pc:chgData name="Hohl, Griffen" userId="S::vi1193@vicpd.ca::e6f35e2d-1c1b-42a8-9642-40c6104d1d67" providerId="AD" clId="Web-{4F10DC96-F89C-288C-9493-85A9F2656C27}" dt="2025-05-20T23:36:15.927" v="928"/>
        <pc:sldMkLst>
          <pc:docMk/>
          <pc:sldMk cId="4080448998" sldId="727"/>
        </pc:sldMkLst>
      </pc:sldChg>
    </pc:docChg>
  </pc:docChgLst>
  <pc:docChgLst>
    <pc:chgData name="Hohl, Griffen" userId="S::vi1193@vicpd.ca::e6f35e2d-1c1b-42a8-9642-40c6104d1d67" providerId="AD" clId="Web-{319F398F-31D7-4D7F-03A2-31566951931A}"/>
    <pc:docChg chg="delSld modSld modSection">
      <pc:chgData name="Hohl, Griffen" userId="S::vi1193@vicpd.ca::e6f35e2d-1c1b-42a8-9642-40c6104d1d67" providerId="AD" clId="Web-{319F398F-31D7-4D7F-03A2-31566951931A}" dt="2025-07-10T16:10:50.728" v="19"/>
      <pc:docMkLst>
        <pc:docMk/>
      </pc:docMkLst>
      <pc:sldChg chg="del">
        <pc:chgData name="Hohl, Griffen" userId="S::vi1193@vicpd.ca::e6f35e2d-1c1b-42a8-9642-40c6104d1d67" providerId="AD" clId="Web-{319F398F-31D7-4D7F-03A2-31566951931A}" dt="2025-07-10T16:10:50.728" v="19"/>
        <pc:sldMkLst>
          <pc:docMk/>
          <pc:sldMk cId="1389273748" sldId="679"/>
        </pc:sldMkLst>
      </pc:sldChg>
      <pc:sldChg chg="del">
        <pc:chgData name="Hohl, Griffen" userId="S::vi1193@vicpd.ca::e6f35e2d-1c1b-42a8-9642-40c6104d1d67" providerId="AD" clId="Web-{319F398F-31D7-4D7F-03A2-31566951931A}" dt="2025-07-10T16:10:48.978" v="18"/>
        <pc:sldMkLst>
          <pc:docMk/>
          <pc:sldMk cId="758638913" sldId="680"/>
        </pc:sldMkLst>
      </pc:sldChg>
      <pc:sldChg chg="addSp modSp">
        <pc:chgData name="Hohl, Griffen" userId="S::vi1193@vicpd.ca::e6f35e2d-1c1b-42a8-9642-40c6104d1d67" providerId="AD" clId="Web-{319F398F-31D7-4D7F-03A2-31566951931A}" dt="2025-07-10T16:10:34.962" v="17" actId="1076"/>
        <pc:sldMkLst>
          <pc:docMk/>
          <pc:sldMk cId="2143578873" sldId="715"/>
        </pc:sldMkLst>
        <pc:spChg chg="add mod">
          <ac:chgData name="Hohl, Griffen" userId="S::vi1193@vicpd.ca::e6f35e2d-1c1b-42a8-9642-40c6104d1d67" providerId="AD" clId="Web-{319F398F-31D7-4D7F-03A2-31566951931A}" dt="2025-07-10T16:10:25.743" v="15" actId="20577"/>
          <ac:spMkLst>
            <pc:docMk/>
            <pc:sldMk cId="2143578873" sldId="715"/>
            <ac:spMk id="3" creationId="{023A3327-47A4-D6E5-DF4C-CFABE652DAAA}"/>
          </ac:spMkLst>
        </pc:spChg>
        <pc:spChg chg="mod">
          <ac:chgData name="Hohl, Griffen" userId="S::vi1193@vicpd.ca::e6f35e2d-1c1b-42a8-9642-40c6104d1d67" providerId="AD" clId="Web-{319F398F-31D7-4D7F-03A2-31566951931A}" dt="2025-07-10T16:10:34.962" v="17" actId="1076"/>
          <ac:spMkLst>
            <pc:docMk/>
            <pc:sldMk cId="2143578873" sldId="715"/>
            <ac:spMk id="6" creationId="{2381735C-9F6B-5ED6-0DF4-FA9F2B95D04D}"/>
          </ac:spMkLst>
        </pc:spChg>
      </pc:sldChg>
    </pc:docChg>
  </pc:docChgLst>
  <pc:docChgLst>
    <pc:chgData name="Major, Cheryl" userId="S::vi1171@vicpd.ca::30645ed0-7843-40f8-91ee-ec1f5ff4c4f5" providerId="AD" clId="Web-{B45B7CDE-06BC-0FAF-3BBA-BEF7788776F1}"/>
    <pc:docChg chg="modSld">
      <pc:chgData name="Major, Cheryl" userId="S::vi1171@vicpd.ca::30645ed0-7843-40f8-91ee-ec1f5ff4c4f5" providerId="AD" clId="Web-{B45B7CDE-06BC-0FAF-3BBA-BEF7788776F1}" dt="2025-05-21T14:56:32.535" v="22"/>
      <pc:docMkLst>
        <pc:docMk/>
      </pc:docMkLst>
      <pc:sldChg chg="mod modShow">
        <pc:chgData name="Major, Cheryl" userId="S::vi1171@vicpd.ca::30645ed0-7843-40f8-91ee-ec1f5ff4c4f5" providerId="AD" clId="Web-{B45B7CDE-06BC-0FAF-3BBA-BEF7788776F1}" dt="2025-05-21T14:56:13.393" v="17"/>
        <pc:sldMkLst>
          <pc:docMk/>
          <pc:sldMk cId="2386447332" sldId="642"/>
        </pc:sldMkLst>
      </pc:sldChg>
      <pc:sldChg chg="mod modShow">
        <pc:chgData name="Major, Cheryl" userId="S::vi1171@vicpd.ca::30645ed0-7843-40f8-91ee-ec1f5ff4c4f5" providerId="AD" clId="Web-{B45B7CDE-06BC-0FAF-3BBA-BEF7788776F1}" dt="2025-05-21T14:56:16.565" v="18"/>
        <pc:sldMkLst>
          <pc:docMk/>
          <pc:sldMk cId="1302657820" sldId="643"/>
        </pc:sldMkLst>
      </pc:sldChg>
      <pc:sldChg chg="mod modShow">
        <pc:chgData name="Major, Cheryl" userId="S::vi1171@vicpd.ca::30645ed0-7843-40f8-91ee-ec1f5ff4c4f5" providerId="AD" clId="Web-{B45B7CDE-06BC-0FAF-3BBA-BEF7788776F1}" dt="2025-05-21T14:56:24.613" v="20"/>
        <pc:sldMkLst>
          <pc:docMk/>
          <pc:sldMk cId="3706686820" sldId="644"/>
        </pc:sldMkLst>
      </pc:sldChg>
      <pc:sldChg chg="mod modShow">
        <pc:chgData name="Major, Cheryl" userId="S::vi1171@vicpd.ca::30645ed0-7843-40f8-91ee-ec1f5ff4c4f5" providerId="AD" clId="Web-{B45B7CDE-06BC-0FAF-3BBA-BEF7788776F1}" dt="2025-05-20T23:14:58.268" v="9"/>
        <pc:sldMkLst>
          <pc:docMk/>
          <pc:sldMk cId="4146876273" sldId="646"/>
        </pc:sldMkLst>
      </pc:sldChg>
      <pc:sldChg chg="mod modShow">
        <pc:chgData name="Major, Cheryl" userId="S::vi1171@vicpd.ca::30645ed0-7843-40f8-91ee-ec1f5ff4c4f5" providerId="AD" clId="Web-{B45B7CDE-06BC-0FAF-3BBA-BEF7788776F1}" dt="2025-05-20T22:57:50.175" v="0"/>
        <pc:sldMkLst>
          <pc:docMk/>
          <pc:sldMk cId="4106067909" sldId="675"/>
        </pc:sldMkLst>
      </pc:sldChg>
      <pc:sldChg chg="mod modShow">
        <pc:chgData name="Major, Cheryl" userId="S::vi1171@vicpd.ca::30645ed0-7843-40f8-91ee-ec1f5ff4c4f5" providerId="AD" clId="Web-{B45B7CDE-06BC-0FAF-3BBA-BEF7788776F1}" dt="2025-05-21T14:56:29.613" v="21"/>
        <pc:sldMkLst>
          <pc:docMk/>
          <pc:sldMk cId="1389273748" sldId="679"/>
        </pc:sldMkLst>
      </pc:sldChg>
      <pc:sldChg chg="mod modShow">
        <pc:chgData name="Major, Cheryl" userId="S::vi1171@vicpd.ca::30645ed0-7843-40f8-91ee-ec1f5ff4c4f5" providerId="AD" clId="Web-{B45B7CDE-06BC-0FAF-3BBA-BEF7788776F1}" dt="2025-05-21T14:56:32.535" v="22"/>
        <pc:sldMkLst>
          <pc:docMk/>
          <pc:sldMk cId="758638913" sldId="680"/>
        </pc:sldMkLst>
      </pc:sldChg>
      <pc:sldChg chg="mod modShow">
        <pc:chgData name="Major, Cheryl" userId="S::vi1171@vicpd.ca::30645ed0-7843-40f8-91ee-ec1f5ff4c4f5" providerId="AD" clId="Web-{B45B7CDE-06BC-0FAF-3BBA-BEF7788776F1}" dt="2025-05-21T14:56:20.878" v="19"/>
        <pc:sldMkLst>
          <pc:docMk/>
          <pc:sldMk cId="3560475899" sldId="704"/>
        </pc:sldMkLst>
      </pc:sldChg>
      <pc:sldChg chg="mod modShow">
        <pc:chgData name="Major, Cheryl" userId="S::vi1171@vicpd.ca::30645ed0-7843-40f8-91ee-ec1f5ff4c4f5" providerId="AD" clId="Web-{B45B7CDE-06BC-0FAF-3BBA-BEF7788776F1}" dt="2025-05-20T23:15:57.722" v="16"/>
        <pc:sldMkLst>
          <pc:docMk/>
          <pc:sldMk cId="2201786033" sldId="710"/>
        </pc:sldMkLst>
      </pc:sldChg>
      <pc:sldChg chg="modSp">
        <pc:chgData name="Major, Cheryl" userId="S::vi1171@vicpd.ca::30645ed0-7843-40f8-91ee-ec1f5ff4c4f5" providerId="AD" clId="Web-{B45B7CDE-06BC-0FAF-3BBA-BEF7788776F1}" dt="2025-05-20T23:15:53.503" v="15" actId="20577"/>
        <pc:sldMkLst>
          <pc:docMk/>
          <pc:sldMk cId="2143578873" sldId="715"/>
        </pc:sldMkLst>
      </pc:sldChg>
      <pc:sldChg chg="mod modShow">
        <pc:chgData name="Major, Cheryl" userId="S::vi1171@vicpd.ca::30645ed0-7843-40f8-91ee-ec1f5ff4c4f5" providerId="AD" clId="Web-{B45B7CDE-06BC-0FAF-3BBA-BEF7788776F1}" dt="2025-05-20T22:58:10.097" v="5"/>
        <pc:sldMkLst>
          <pc:docMk/>
          <pc:sldMk cId="2497777214" sldId="717"/>
        </pc:sldMkLst>
      </pc:sldChg>
      <pc:sldChg chg="mod modShow">
        <pc:chgData name="Major, Cheryl" userId="S::vi1171@vicpd.ca::30645ed0-7843-40f8-91ee-ec1f5ff4c4f5" providerId="AD" clId="Web-{B45B7CDE-06BC-0FAF-3BBA-BEF7788776F1}" dt="2025-05-20T22:58:00.722" v="3"/>
        <pc:sldMkLst>
          <pc:docMk/>
          <pc:sldMk cId="2809295589" sldId="718"/>
        </pc:sldMkLst>
      </pc:sldChg>
      <pc:sldChg chg="mod modShow">
        <pc:chgData name="Major, Cheryl" userId="S::vi1171@vicpd.ca::30645ed0-7843-40f8-91ee-ec1f5ff4c4f5" providerId="AD" clId="Web-{B45B7CDE-06BC-0FAF-3BBA-BEF7788776F1}" dt="2025-05-20T22:57:53.254" v="1"/>
        <pc:sldMkLst>
          <pc:docMk/>
          <pc:sldMk cId="1369481971" sldId="719"/>
        </pc:sldMkLst>
      </pc:sldChg>
      <pc:sldChg chg="mod modShow">
        <pc:chgData name="Major, Cheryl" userId="S::vi1171@vicpd.ca::30645ed0-7843-40f8-91ee-ec1f5ff4c4f5" providerId="AD" clId="Web-{B45B7CDE-06BC-0FAF-3BBA-BEF7788776F1}" dt="2025-05-20T22:57:57.207" v="2"/>
        <pc:sldMkLst>
          <pc:docMk/>
          <pc:sldMk cId="4258908812" sldId="720"/>
        </pc:sldMkLst>
      </pc:sldChg>
      <pc:sldChg chg="mod modShow">
        <pc:chgData name="Major, Cheryl" userId="S::vi1171@vicpd.ca::30645ed0-7843-40f8-91ee-ec1f5ff4c4f5" providerId="AD" clId="Web-{B45B7CDE-06BC-0FAF-3BBA-BEF7788776F1}" dt="2025-05-20T22:58:04.504" v="4"/>
        <pc:sldMkLst>
          <pc:docMk/>
          <pc:sldMk cId="3856681626" sldId="721"/>
        </pc:sldMkLst>
      </pc:sldChg>
      <pc:sldChg chg="mod modShow">
        <pc:chgData name="Major, Cheryl" userId="S::vi1171@vicpd.ca::30645ed0-7843-40f8-91ee-ec1f5ff4c4f5" providerId="AD" clId="Web-{B45B7CDE-06BC-0FAF-3BBA-BEF7788776F1}" dt="2025-05-20T22:58:13.238" v="6"/>
        <pc:sldMkLst>
          <pc:docMk/>
          <pc:sldMk cId="1845324836" sldId="722"/>
        </pc:sldMkLst>
      </pc:sldChg>
      <pc:sldChg chg="mod modShow">
        <pc:chgData name="Major, Cheryl" userId="S::vi1171@vicpd.ca::30645ed0-7843-40f8-91ee-ec1f5ff4c4f5" providerId="AD" clId="Web-{B45B7CDE-06BC-0FAF-3BBA-BEF7788776F1}" dt="2025-05-20T22:58:17.519" v="7"/>
        <pc:sldMkLst>
          <pc:docMk/>
          <pc:sldMk cId="1688244981" sldId="723"/>
        </pc:sldMkLst>
      </pc:sldChg>
      <pc:sldChg chg="mod modShow">
        <pc:chgData name="Major, Cheryl" userId="S::vi1171@vicpd.ca::30645ed0-7843-40f8-91ee-ec1f5ff4c4f5" providerId="AD" clId="Web-{B45B7CDE-06BC-0FAF-3BBA-BEF7788776F1}" dt="2025-05-20T22:58:24.285" v="8"/>
        <pc:sldMkLst>
          <pc:docMk/>
          <pc:sldMk cId="1910590478" sldId="724"/>
        </pc:sldMkLst>
      </pc:sldChg>
      <pc:sldChg chg="mod modShow">
        <pc:chgData name="Major, Cheryl" userId="S::vi1171@vicpd.ca::30645ed0-7843-40f8-91ee-ec1f5ff4c4f5" providerId="AD" clId="Web-{B45B7CDE-06BC-0FAF-3BBA-BEF7788776F1}" dt="2025-05-20T23:15:28.503" v="10"/>
        <pc:sldMkLst>
          <pc:docMk/>
          <pc:sldMk cId="719392363" sldId="7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228_90FA17B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C9_1CC4822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icpdmain.local\dfs\Admin\CED\Strategy\Community%20Survey\2023\Results\Data\2023%20Survey%20Results%20-%20All%20data%20-%202022-01-2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43635384976546E-2"/>
          <c:y val="0.10178160192332025"/>
          <c:w val="0.76343521155726168"/>
          <c:h val="0.796436796153359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Responces</c:v>
                </c:pt>
              </c:strCache>
            </c:strRef>
          </c:tx>
          <c:spPr>
            <a:solidFill>
              <a:srgbClr val="13243E"/>
            </a:solidFill>
          </c:spPr>
          <c:dPt>
            <c:idx val="0"/>
            <c:bubble3D val="0"/>
            <c:spPr>
              <a:solidFill>
                <a:srgbClr val="1324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A-406D-9B8C-5E526E6A3927}"/>
              </c:ext>
            </c:extLst>
          </c:dPt>
          <c:dPt>
            <c:idx val="1"/>
            <c:bubble3D val="0"/>
            <c:spPr>
              <a:solidFill>
                <a:srgbClr val="FBAE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0A-406D-9B8C-5E526E6A3927}"/>
              </c:ext>
            </c:extLst>
          </c:dPt>
          <c:dPt>
            <c:idx val="2"/>
            <c:bubble3D val="0"/>
            <c:spPr>
              <a:solidFill>
                <a:srgbClr val="1324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A-406D-9B8C-5E526E6A3927}"/>
              </c:ext>
            </c:extLst>
          </c:dPt>
          <c:dPt>
            <c:idx val="3"/>
            <c:bubble3D val="0"/>
            <c:spPr>
              <a:solidFill>
                <a:srgbClr val="1324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0A-406D-9B8C-5E526E6A3927}"/>
              </c:ext>
            </c:extLst>
          </c:dPt>
          <c:dLbls>
            <c:dLbl>
              <c:idx val="0"/>
              <c:layout>
                <c:manualLayout>
                  <c:x val="-0.23129509501539453"/>
                  <c:y val="0.17705020596960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889054-CD22-4398-9142-3C536B6DFA8A}" type="CATEGORYNAME">
                      <a:rPr lang="en-US" sz="180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8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:</a:t>
                    </a:r>
                    <a:r>
                      <a:rPr lang="en-US" sz="1800" baseline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591036103504964"/>
                      <c:h val="0.27818690511338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0A-406D-9B8C-5E526E6A39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C0A-406D-9B8C-5E526E6A39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0A-406D-9B8C-5E526E6A39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C0A-406D-9B8C-5E526E6A3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Sheet1!$A$2:$A$5</c:f>
              <c:strCache>
                <c:ptCount val="1"/>
                <c:pt idx="0">
                  <c:v>Response Rate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A-406D-9B8C-5E526E6A3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Top five concerns of respondents </a:t>
            </a:r>
          </a:p>
          <a:p>
            <a:pPr>
              <a:defRPr/>
            </a:pPr>
            <a:r>
              <a:rPr lang="en-CA"/>
              <a:t>(open text field)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13580647779851"/>
          <c:y val="1.2359498031496063E-2"/>
          <c:w val="0.56021470898611891"/>
          <c:h val="0.975140501968503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[2023 Survey Results - All data - 2022-01-25.xlsx]Top 2023 Concerns!PivotTable5</c:name>
    <c:fmtId val="56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Respondents’ selections of provided options (“Check one”)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0852599022970633"/>
          <c:y val="4.574332909783989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rgbClr val="13243E"/>
          </a:solidFill>
          <a:ln>
            <a:noFill/>
          </a:ln>
          <a:effectLst/>
        </c:spPr>
      </c:pivotFmt>
      <c:pivotFmt>
        <c:idx val="7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C000"/>
          </a:solidFill>
          <a:ln>
            <a:noFill/>
          </a:ln>
          <a:effectLst/>
        </c:spPr>
      </c:pivotFmt>
      <c:pivotFmt>
        <c:idx val="9"/>
        <c:spPr>
          <a:solidFill>
            <a:srgbClr val="FFC000"/>
          </a:solidFill>
          <a:ln>
            <a:noFill/>
          </a:ln>
          <a:effectLst/>
        </c:spPr>
      </c:pivotFmt>
      <c:pivotFmt>
        <c:idx val="1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rgbClr val="FFC000"/>
          </a:solidFill>
          <a:ln>
            <a:noFill/>
          </a:ln>
          <a:effectLst/>
        </c:spPr>
      </c:pivotFmt>
      <c:pivotFmt>
        <c:idx val="12"/>
        <c:spPr>
          <a:solidFill>
            <a:schemeClr val="accent3"/>
          </a:solidFill>
          <a:ln>
            <a:noFill/>
          </a:ln>
          <a:effectLst/>
        </c:spPr>
      </c:pivotFmt>
      <c:pivotFmt>
        <c:idx val="13"/>
        <c:spPr>
          <a:solidFill>
            <a:srgbClr val="FFC000"/>
          </a:solidFill>
          <a:ln>
            <a:noFill/>
          </a:ln>
          <a:effectLst/>
        </c:spPr>
      </c:pivotFmt>
      <c:pivotFmt>
        <c:idx val="14"/>
        <c:spPr>
          <a:solidFill>
            <a:schemeClr val="accent3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chemeClr val="accent3"/>
          </a:solidFill>
          <a:ln>
            <a:noFill/>
          </a:ln>
          <a:effectLst/>
        </c:spP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BAE18"/>
          </a:solidFill>
          <a:ln>
            <a:noFill/>
          </a:ln>
          <a:effectLst/>
        </c:spPr>
      </c:pivotFmt>
      <c:pivotFmt>
        <c:idx val="22"/>
        <c:spPr>
          <a:solidFill>
            <a:srgbClr val="BFBFBF"/>
          </a:solidFill>
          <a:ln>
            <a:noFill/>
          </a:ln>
          <a:effectLst/>
        </c:spPr>
      </c:pivotFmt>
      <c:pivotFmt>
        <c:idx val="23"/>
        <c:spPr>
          <a:solidFill>
            <a:srgbClr val="FBAE18"/>
          </a:solidFill>
          <a:ln>
            <a:noFill/>
          </a:ln>
          <a:effectLst/>
        </c:spPr>
      </c:pivotFmt>
      <c:pivotFmt>
        <c:idx val="24"/>
        <c:spPr>
          <a:solidFill>
            <a:srgbClr val="BFBFBF"/>
          </a:solidFill>
          <a:ln>
            <a:noFill/>
          </a:ln>
          <a:effectLst/>
        </c:spPr>
      </c:pivotFmt>
      <c:pivotFmt>
        <c:idx val="25"/>
        <c:spPr>
          <a:solidFill>
            <a:srgbClr val="FBAE18"/>
          </a:solidFill>
          <a:ln>
            <a:noFill/>
          </a:ln>
          <a:effectLst/>
        </c:spPr>
      </c:pivotFmt>
      <c:pivotFmt>
        <c:idx val="26"/>
        <c:spPr>
          <a:solidFill>
            <a:srgbClr val="BFBFBF"/>
          </a:solidFill>
          <a:ln>
            <a:noFill/>
          </a:ln>
          <a:effectLst/>
        </c:spPr>
      </c:pivotFmt>
      <c:pivotFmt>
        <c:idx val="27"/>
        <c:spPr>
          <a:solidFill>
            <a:srgbClr val="FBAE18"/>
          </a:solidFill>
          <a:ln>
            <a:noFill/>
          </a:ln>
          <a:effectLst/>
        </c:spPr>
      </c:pivotFmt>
      <c:pivotFmt>
        <c:idx val="28"/>
        <c:spPr>
          <a:solidFill>
            <a:srgbClr val="FFC000"/>
          </a:solidFill>
          <a:ln>
            <a:noFill/>
          </a:ln>
          <a:effectLst/>
        </c:spPr>
      </c:pivotFmt>
      <c:pivotFmt>
        <c:idx val="29"/>
        <c:spPr>
          <a:solidFill>
            <a:srgbClr val="FFC000"/>
          </a:solidFill>
          <a:ln>
            <a:noFill/>
          </a:ln>
          <a:effectLst/>
        </c:spPr>
      </c:pivotFmt>
      <c:pivotFmt>
        <c:idx val="30"/>
        <c:spPr>
          <a:solidFill>
            <a:srgbClr val="FFC000"/>
          </a:solidFill>
          <a:ln>
            <a:noFill/>
          </a:ln>
          <a:effectLst/>
        </c:spPr>
      </c:pivotFmt>
      <c:pivotFmt>
        <c:idx val="31"/>
      </c:pivotFmt>
      <c:pivotFmt>
        <c:idx val="32"/>
        <c:spPr>
          <a:solidFill>
            <a:srgbClr val="A5A5A5"/>
          </a:solidFill>
          <a:ln>
            <a:noFill/>
          </a:ln>
          <a:effectLst/>
        </c:spPr>
      </c:pivotFmt>
      <c:pivotFmt>
        <c:idx val="33"/>
        <c:spPr>
          <a:solidFill>
            <a:srgbClr val="A5A5A5"/>
          </a:solidFill>
          <a:ln>
            <a:noFill/>
          </a:ln>
          <a:effectLst/>
        </c:spPr>
      </c:pivotFmt>
      <c:pivotFmt>
        <c:idx val="34"/>
      </c:pivotFmt>
      <c:pivotFmt>
        <c:idx val="35"/>
        <c:spPr>
          <a:solidFill>
            <a:srgbClr val="A5A5A5"/>
          </a:solidFill>
          <a:ln>
            <a:noFill/>
          </a:ln>
          <a:effectLst/>
        </c:spPr>
      </c:pivotFmt>
      <c:pivotFmt>
        <c:idx val="36"/>
        <c:spPr>
          <a:solidFill>
            <a:srgbClr val="A5A5A5"/>
          </a:solidFill>
          <a:ln>
            <a:noFill/>
          </a:ln>
          <a:effectLst/>
        </c:spPr>
      </c:pivotFmt>
      <c:pivotFmt>
        <c:idx val="37"/>
        <c:spPr>
          <a:solidFill>
            <a:srgbClr val="A5A5A5"/>
          </a:solidFill>
          <a:ln>
            <a:noFill/>
          </a:ln>
          <a:effectLst/>
        </c:spPr>
      </c:pivotFmt>
      <c:pivotFmt>
        <c:idx val="38"/>
        <c:spPr>
          <a:solidFill>
            <a:srgbClr val="FFC000"/>
          </a:solidFill>
          <a:ln>
            <a:noFill/>
          </a:ln>
          <a:effectLst/>
        </c:spPr>
      </c:pivotFmt>
      <c:pivotFmt>
        <c:idx val="39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A5A5A5"/>
          </a:solidFill>
          <a:ln>
            <a:noFill/>
          </a:ln>
          <a:effectLst/>
        </c:spPr>
      </c:pivotFmt>
      <c:pivotFmt>
        <c:idx val="41"/>
        <c:spPr>
          <a:solidFill>
            <a:srgbClr val="A5A5A5"/>
          </a:solidFill>
          <a:ln>
            <a:noFill/>
          </a:ln>
          <a:effectLst/>
        </c:spPr>
      </c:pivotFmt>
      <c:pivotFmt>
        <c:idx val="42"/>
        <c:spPr>
          <a:solidFill>
            <a:srgbClr val="FFC000"/>
          </a:solidFill>
          <a:ln>
            <a:noFill/>
          </a:ln>
          <a:effectLst/>
        </c:spPr>
      </c:pivotFmt>
      <c:pivotFmt>
        <c:idx val="43"/>
        <c:spPr>
          <a:solidFill>
            <a:srgbClr val="FFC000"/>
          </a:solidFill>
          <a:ln>
            <a:noFill/>
          </a:ln>
          <a:effectLst/>
        </c:spPr>
      </c:pivotFmt>
      <c:pivotFmt>
        <c:idx val="44"/>
        <c:spPr>
          <a:solidFill>
            <a:srgbClr val="FFC000"/>
          </a:solidFill>
          <a:ln>
            <a:noFill/>
          </a:ln>
          <a:effectLst/>
        </c:spPr>
      </c:pivotFmt>
      <c:pivotFmt>
        <c:idx val="45"/>
        <c:spPr>
          <a:solidFill>
            <a:srgbClr val="A5A5A5"/>
          </a:solidFill>
          <a:ln>
            <a:noFill/>
          </a:ln>
          <a:effectLst/>
        </c:spPr>
      </c:pivotFmt>
      <c:pivotFmt>
        <c:idx val="46"/>
        <c:spPr>
          <a:solidFill>
            <a:srgbClr val="A5A5A5"/>
          </a:solidFill>
          <a:ln>
            <a:noFill/>
          </a:ln>
          <a:effectLst/>
        </c:spPr>
      </c:pivotFmt>
      <c:pivotFmt>
        <c:idx val="47"/>
        <c:spPr>
          <a:solidFill>
            <a:srgbClr val="A5A5A5"/>
          </a:solidFill>
          <a:ln>
            <a:noFill/>
          </a:ln>
          <a:effectLst/>
        </c:spP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</c:pivotFmt>
      <c:pivotFmt>
        <c:idx val="54"/>
        <c:spPr>
          <a:solidFill>
            <a:srgbClr val="13243E"/>
          </a:solidFill>
        </c:spPr>
      </c:pivotFmt>
      <c:pivotFmt>
        <c:idx val="55"/>
        <c:spPr>
          <a:solidFill>
            <a:srgbClr val="FBAE18"/>
          </a:solidFill>
        </c:spPr>
      </c:pivotFmt>
      <c:pivotFmt>
        <c:idx val="56"/>
        <c:spPr>
          <a:solidFill>
            <a:srgbClr val="CCCCCC"/>
          </a:solidFill>
        </c:spPr>
      </c:pivotFmt>
      <c:pivotFmt>
        <c:idx val="57"/>
        <c:spPr>
          <a:solidFill>
            <a:srgbClr val="13243E"/>
          </a:solidFill>
        </c:spPr>
      </c:pivotFmt>
      <c:pivotFmt>
        <c:idx val="58"/>
        <c:spPr>
          <a:solidFill>
            <a:srgbClr val="FBAE18"/>
          </a:solidFill>
        </c:spPr>
      </c:pivotFmt>
      <c:pivotFmt>
        <c:idx val="59"/>
        <c:spPr>
          <a:solidFill>
            <a:srgbClr val="CCCCCC"/>
          </a:solidFill>
        </c:spPr>
      </c:pivotFmt>
      <c:pivotFmt>
        <c:idx val="60"/>
        <c:spPr>
          <a:solidFill>
            <a:srgbClr val="13243E"/>
          </a:solidFill>
        </c:spPr>
      </c:pivotFmt>
      <c:pivotFmt>
        <c:idx val="61"/>
        <c:spPr>
          <a:solidFill>
            <a:srgbClr val="FBAE18"/>
          </a:solidFill>
        </c:spPr>
      </c:pivotFmt>
      <c:pivotFmt>
        <c:idx val="62"/>
        <c:spPr>
          <a:solidFill>
            <a:srgbClr val="CCCCCC"/>
          </a:solidFill>
        </c:spPr>
      </c:pivotFmt>
      <c:pivotFmt>
        <c:idx val="63"/>
        <c:spPr>
          <a:solidFill>
            <a:srgbClr val="13243E"/>
          </a:solidFill>
        </c:spPr>
      </c:pivotFmt>
      <c:pivotFmt>
        <c:idx val="64"/>
        <c:spPr>
          <a:solidFill>
            <a:srgbClr val="FBAE18"/>
          </a:solidFill>
        </c:spPr>
      </c:pivotFmt>
      <c:pivotFmt>
        <c:idx val="65"/>
        <c:marker>
          <c:symbol val="none"/>
        </c:marker>
      </c:pivotFmt>
      <c:pivotFmt>
        <c:idx val="66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rgbClr val="FBAE18"/>
          </a:solidFill>
        </c:spPr>
      </c:pivotFmt>
      <c:pivotFmt>
        <c:idx val="68"/>
        <c:spPr>
          <a:solidFill>
            <a:srgbClr val="CCCCCC"/>
          </a:solidFill>
        </c:spPr>
      </c:pivotFmt>
      <c:pivotFmt>
        <c:idx val="69"/>
        <c:spPr>
          <a:solidFill>
            <a:srgbClr val="FBAE18"/>
          </a:solidFill>
        </c:spPr>
      </c:pivotFmt>
      <c:pivotFmt>
        <c:idx val="70"/>
        <c:spPr>
          <a:solidFill>
            <a:srgbClr val="CCCCCC"/>
          </a:solidFill>
        </c:spPr>
      </c:pivotFmt>
      <c:pivotFmt>
        <c:idx val="71"/>
        <c:spPr>
          <a:solidFill>
            <a:srgbClr val="FBAE18"/>
          </a:solidFill>
        </c:spPr>
      </c:pivotFmt>
      <c:pivotFmt>
        <c:idx val="72"/>
        <c:spPr>
          <a:solidFill>
            <a:srgbClr val="CCCCCC"/>
          </a:solidFill>
        </c:spPr>
      </c:pivotFmt>
      <c:pivotFmt>
        <c:idx val="73"/>
        <c:spPr>
          <a:solidFill>
            <a:srgbClr val="FBAE18"/>
          </a:solidFill>
        </c:spPr>
      </c:pivotFmt>
      <c:pivotFmt>
        <c:idx val="74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FBAE18"/>
          </a:solidFill>
        </c:spPr>
      </c:pivotFmt>
      <c:pivotFmt>
        <c:idx val="76"/>
        <c:spPr>
          <a:solidFill>
            <a:srgbClr val="CCCCCC"/>
          </a:solidFill>
        </c:spPr>
      </c:pivotFmt>
      <c:pivotFmt>
        <c:idx val="77"/>
        <c:spPr>
          <a:solidFill>
            <a:srgbClr val="FBAE18"/>
          </a:solidFill>
        </c:spPr>
      </c:pivotFmt>
      <c:pivotFmt>
        <c:idx val="78"/>
        <c:spPr>
          <a:solidFill>
            <a:srgbClr val="CCCCCC"/>
          </a:solidFill>
        </c:spPr>
      </c:pivotFmt>
      <c:pivotFmt>
        <c:idx val="79"/>
        <c:spPr>
          <a:solidFill>
            <a:srgbClr val="FBAE18"/>
          </a:solidFill>
        </c:spPr>
      </c:pivotFmt>
      <c:pivotFmt>
        <c:idx val="80"/>
        <c:spPr>
          <a:solidFill>
            <a:srgbClr val="CCCCCC"/>
          </a:solidFill>
        </c:spPr>
      </c:pivotFmt>
      <c:pivotFmt>
        <c:idx val="81"/>
        <c:spPr>
          <a:solidFill>
            <a:srgbClr val="FBAE18"/>
          </a:solidFill>
        </c:spPr>
      </c:pivotFmt>
      <c:pivotFmt>
        <c:idx val="82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FBAE18"/>
          </a:solidFill>
        </c:spPr>
      </c:pivotFmt>
      <c:pivotFmt>
        <c:idx val="84"/>
        <c:spPr>
          <a:solidFill>
            <a:srgbClr val="CCCCCC"/>
          </a:solidFill>
        </c:spPr>
      </c:pivotFmt>
      <c:pivotFmt>
        <c:idx val="85"/>
        <c:spPr>
          <a:solidFill>
            <a:srgbClr val="FBAE18"/>
          </a:solidFill>
        </c:spPr>
      </c:pivotFmt>
      <c:pivotFmt>
        <c:idx val="86"/>
        <c:spPr>
          <a:solidFill>
            <a:srgbClr val="CCCCCC"/>
          </a:solidFill>
        </c:spPr>
      </c:pivotFmt>
      <c:pivotFmt>
        <c:idx val="87"/>
        <c:spPr>
          <a:solidFill>
            <a:srgbClr val="FBAE18"/>
          </a:solidFill>
        </c:spPr>
      </c:pivotFmt>
      <c:pivotFmt>
        <c:idx val="88"/>
        <c:spPr>
          <a:solidFill>
            <a:srgbClr val="CCCCCC"/>
          </a:solidFill>
        </c:spPr>
      </c:pivotFmt>
      <c:pivotFmt>
        <c:idx val="89"/>
        <c:spPr>
          <a:solidFill>
            <a:srgbClr val="FBAE18"/>
          </a:solidFill>
        </c:spP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793834192"/>
        <c:axId val="1267631712"/>
      </c:barChart>
      <c:catAx>
        <c:axId val="7938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7631712"/>
        <c:crosses val="autoZero"/>
        <c:auto val="1"/>
        <c:lblAlgn val="ctr"/>
        <c:lblOffset val="100"/>
        <c:noMultiLvlLbl val="0"/>
      </c:catAx>
      <c:valAx>
        <c:axId val="1267631712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34192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582E8-F1AB-4710-BB83-3B5F3D5338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590BB8F-C59F-4A76-9455-81499ABDA5AA}">
      <dgm:prSet phldrT="[Text]" custT="1"/>
      <dgm:spPr>
        <a:solidFill>
          <a:srgbClr val="13243E"/>
        </a:solidFill>
      </dgm:spPr>
      <dgm:t>
        <a:bodyPr/>
        <a:lstStyle/>
        <a:p>
          <a:r>
            <a:rPr lang="en-CA" sz="1400" err="1">
              <a:solidFill>
                <a:schemeClr val="bg1"/>
              </a:solidFill>
            </a:rPr>
            <a:t>VicPD’s</a:t>
          </a:r>
          <a:r>
            <a:rPr lang="en-CA" sz="1400">
              <a:solidFill>
                <a:schemeClr val="bg1"/>
              </a:solidFill>
            </a:rPr>
            <a:t> community engagement</a:t>
          </a:r>
        </a:p>
      </dgm:t>
    </dgm:pt>
    <dgm:pt modelId="{9FAC8D65-B480-425E-9A18-AE8FA94FFB10}" type="parTrans" cxnId="{0D471C26-2349-4709-93FA-ABF0EDDCED19}">
      <dgm:prSet/>
      <dgm:spPr/>
      <dgm:t>
        <a:bodyPr/>
        <a:lstStyle/>
        <a:p>
          <a:endParaRPr lang="en-CA"/>
        </a:p>
      </dgm:t>
    </dgm:pt>
    <dgm:pt modelId="{2EE84AD3-4B68-4A8D-A76D-9DEE2F84E02B}" type="sibTrans" cxnId="{0D471C26-2349-4709-93FA-ABF0EDDCED19}">
      <dgm:prSet/>
      <dgm:spPr/>
      <dgm:t>
        <a:bodyPr/>
        <a:lstStyle/>
        <a:p>
          <a:endParaRPr lang="en-CA"/>
        </a:p>
      </dgm:t>
    </dgm:pt>
    <dgm:pt modelId="{0A5D9470-CBA1-477B-926A-12D1D0D49B0C}">
      <dgm:prSet phldrT="[Text]" custT="1"/>
      <dgm:spPr/>
      <dgm:t>
        <a:bodyPr/>
        <a:lstStyle/>
        <a:p>
          <a:r>
            <a:rPr lang="en-CA" sz="1300">
              <a:solidFill>
                <a:srgbClr val="13243E"/>
              </a:solidFill>
            </a:rPr>
            <a:t>Focus groups</a:t>
          </a:r>
        </a:p>
      </dgm:t>
    </dgm:pt>
    <dgm:pt modelId="{8E19B768-71AE-4AA9-9CD3-686DD2BB6493}" type="parTrans" cxnId="{28CEE733-794D-42D2-9199-4D0F0F1130A5}">
      <dgm:prSet/>
      <dgm:spPr/>
      <dgm:t>
        <a:bodyPr/>
        <a:lstStyle/>
        <a:p>
          <a:endParaRPr lang="en-CA"/>
        </a:p>
      </dgm:t>
    </dgm:pt>
    <dgm:pt modelId="{09B55E32-5384-459F-B7B3-773DA1F0D50D}" type="sibTrans" cxnId="{28CEE733-794D-42D2-9199-4D0F0F1130A5}">
      <dgm:prSet/>
      <dgm:spPr/>
      <dgm:t>
        <a:bodyPr/>
        <a:lstStyle/>
        <a:p>
          <a:endParaRPr lang="en-CA"/>
        </a:p>
      </dgm:t>
    </dgm:pt>
    <dgm:pt modelId="{391A82B2-C23F-4CB8-996B-8CCB34F8FF94}">
      <dgm:prSet phldrT="[Text]" custT="1"/>
      <dgm:spPr/>
      <dgm:t>
        <a:bodyPr/>
        <a:lstStyle/>
        <a:p>
          <a:r>
            <a:rPr lang="en-CA" sz="1300">
              <a:solidFill>
                <a:srgbClr val="13243E"/>
              </a:solidFill>
            </a:rPr>
            <a:t>Social media discussions</a:t>
          </a:r>
        </a:p>
      </dgm:t>
    </dgm:pt>
    <dgm:pt modelId="{D627116C-C33E-4C24-8837-7CEB40598AE5}" type="parTrans" cxnId="{298754D4-7B6F-4A2C-9D00-174BE1CFA4D5}">
      <dgm:prSet/>
      <dgm:spPr/>
      <dgm:t>
        <a:bodyPr/>
        <a:lstStyle/>
        <a:p>
          <a:endParaRPr lang="en-CA"/>
        </a:p>
      </dgm:t>
    </dgm:pt>
    <dgm:pt modelId="{832DC278-246D-496C-82CF-668DCF0384BB}" type="sibTrans" cxnId="{298754D4-7B6F-4A2C-9D00-174BE1CFA4D5}">
      <dgm:prSet/>
      <dgm:spPr/>
      <dgm:t>
        <a:bodyPr/>
        <a:lstStyle/>
        <a:p>
          <a:endParaRPr lang="en-CA"/>
        </a:p>
      </dgm:t>
    </dgm:pt>
    <dgm:pt modelId="{7D561136-612D-446F-9BFA-45DA622EC442}">
      <dgm:prSet phldrT="[Text]" custT="1"/>
      <dgm:spPr/>
      <dgm:t>
        <a:bodyPr/>
        <a:lstStyle/>
        <a:p>
          <a:r>
            <a:rPr lang="en-CA" sz="1250">
              <a:solidFill>
                <a:srgbClr val="13243E"/>
              </a:solidFill>
            </a:rPr>
            <a:t>Face-to-face interaction</a:t>
          </a:r>
        </a:p>
      </dgm:t>
    </dgm:pt>
    <dgm:pt modelId="{286B054A-7FC4-4452-8F30-0CEB921A3CFB}" type="parTrans" cxnId="{CF130C64-D96E-4C56-821B-0BCC51A1286C}">
      <dgm:prSet/>
      <dgm:spPr/>
      <dgm:t>
        <a:bodyPr/>
        <a:lstStyle/>
        <a:p>
          <a:endParaRPr lang="en-CA"/>
        </a:p>
      </dgm:t>
    </dgm:pt>
    <dgm:pt modelId="{69B4847F-9CF6-4F67-89F9-5514672F2075}" type="sibTrans" cxnId="{CF130C64-D96E-4C56-821B-0BCC51A1286C}">
      <dgm:prSet/>
      <dgm:spPr/>
      <dgm:t>
        <a:bodyPr/>
        <a:lstStyle/>
        <a:p>
          <a:endParaRPr lang="en-CA"/>
        </a:p>
      </dgm:t>
    </dgm:pt>
    <dgm:pt modelId="{C8C0660F-5A51-47B9-A9D7-BC1879AC43AC}">
      <dgm:prSet phldrT="[Text]" custT="1"/>
      <dgm:spPr/>
      <dgm:t>
        <a:bodyPr/>
        <a:lstStyle/>
        <a:p>
          <a:r>
            <a:rPr lang="en-CA" sz="1300">
              <a:solidFill>
                <a:srgbClr val="13243E"/>
              </a:solidFill>
            </a:rPr>
            <a:t>Community events</a:t>
          </a:r>
        </a:p>
      </dgm:t>
    </dgm:pt>
    <dgm:pt modelId="{7DE04C1E-2492-4532-AFBB-1F31D8D4A0F0}" type="parTrans" cxnId="{FA5138AA-CAA8-4EF3-8267-1D01A0900F3F}">
      <dgm:prSet/>
      <dgm:spPr/>
      <dgm:t>
        <a:bodyPr/>
        <a:lstStyle/>
        <a:p>
          <a:endParaRPr lang="en-CA"/>
        </a:p>
      </dgm:t>
    </dgm:pt>
    <dgm:pt modelId="{6EF3A64B-A323-446C-8D04-6E63A3ED5C14}" type="sibTrans" cxnId="{FA5138AA-CAA8-4EF3-8267-1D01A0900F3F}">
      <dgm:prSet/>
      <dgm:spPr/>
      <dgm:t>
        <a:bodyPr/>
        <a:lstStyle/>
        <a:p>
          <a:endParaRPr lang="en-CA"/>
        </a:p>
      </dgm:t>
    </dgm:pt>
    <dgm:pt modelId="{165340D2-1643-4B9F-A896-CC9C0CAB03F3}">
      <dgm:prSet/>
      <dgm:spPr/>
      <dgm:t>
        <a:bodyPr/>
        <a:lstStyle/>
        <a:p>
          <a:endParaRPr lang="en-CA"/>
        </a:p>
      </dgm:t>
    </dgm:pt>
    <dgm:pt modelId="{45F4A327-9F77-47BA-9CC8-45ED8DC458B6}" type="parTrans" cxnId="{8D9CAF43-9FD2-4D1F-A1C9-A3E0147CEB6D}">
      <dgm:prSet/>
      <dgm:spPr/>
      <dgm:t>
        <a:bodyPr/>
        <a:lstStyle/>
        <a:p>
          <a:endParaRPr lang="en-CA"/>
        </a:p>
      </dgm:t>
    </dgm:pt>
    <dgm:pt modelId="{D77CD5FB-1FD0-42DC-8225-523D3E2D1188}" type="sibTrans" cxnId="{8D9CAF43-9FD2-4D1F-A1C9-A3E0147CEB6D}">
      <dgm:prSet/>
      <dgm:spPr/>
      <dgm:t>
        <a:bodyPr/>
        <a:lstStyle/>
        <a:p>
          <a:endParaRPr lang="en-CA"/>
        </a:p>
      </dgm:t>
    </dgm:pt>
    <dgm:pt modelId="{34D7FB7F-C9AE-4480-BC4B-E7D592BA2C66}">
      <dgm:prSet/>
      <dgm:spPr/>
      <dgm:t>
        <a:bodyPr/>
        <a:lstStyle/>
        <a:p>
          <a:endParaRPr lang="en-CA"/>
        </a:p>
      </dgm:t>
    </dgm:pt>
    <dgm:pt modelId="{586B8A5C-A618-4D62-9D27-027B2EDD4452}" type="parTrans" cxnId="{8701B2DB-8B00-48E7-B133-E7293E0EEBDF}">
      <dgm:prSet/>
      <dgm:spPr/>
      <dgm:t>
        <a:bodyPr/>
        <a:lstStyle/>
        <a:p>
          <a:endParaRPr lang="en-CA"/>
        </a:p>
      </dgm:t>
    </dgm:pt>
    <dgm:pt modelId="{9988A3CB-DA12-4965-B99B-560AB6E505B6}" type="sibTrans" cxnId="{8701B2DB-8B00-48E7-B133-E7293E0EEBDF}">
      <dgm:prSet/>
      <dgm:spPr/>
      <dgm:t>
        <a:bodyPr/>
        <a:lstStyle/>
        <a:p>
          <a:endParaRPr lang="en-CA"/>
        </a:p>
      </dgm:t>
    </dgm:pt>
    <dgm:pt modelId="{903ACC42-46CE-4AA7-AA58-6BDF40EE886A}">
      <dgm:prSet/>
      <dgm:spPr/>
      <dgm:t>
        <a:bodyPr/>
        <a:lstStyle/>
        <a:p>
          <a:endParaRPr lang="en-CA"/>
        </a:p>
      </dgm:t>
    </dgm:pt>
    <dgm:pt modelId="{F00B4055-319B-4529-8B0D-372DB5FFE356}" type="parTrans" cxnId="{135D3F87-FE26-450B-AE8A-9C13AEC9DBCA}">
      <dgm:prSet/>
      <dgm:spPr/>
      <dgm:t>
        <a:bodyPr/>
        <a:lstStyle/>
        <a:p>
          <a:endParaRPr lang="en-CA"/>
        </a:p>
      </dgm:t>
    </dgm:pt>
    <dgm:pt modelId="{A258D890-E2A7-4463-943B-2336D47DE80F}" type="sibTrans" cxnId="{135D3F87-FE26-450B-AE8A-9C13AEC9DBCA}">
      <dgm:prSet/>
      <dgm:spPr/>
      <dgm:t>
        <a:bodyPr/>
        <a:lstStyle/>
        <a:p>
          <a:endParaRPr lang="en-CA"/>
        </a:p>
      </dgm:t>
    </dgm:pt>
    <dgm:pt modelId="{AC4464C9-B20C-4121-835C-7060AAF41CFF}">
      <dgm:prSet/>
      <dgm:spPr/>
      <dgm:t>
        <a:bodyPr/>
        <a:lstStyle/>
        <a:p>
          <a:endParaRPr lang="en-CA"/>
        </a:p>
      </dgm:t>
    </dgm:pt>
    <dgm:pt modelId="{CB86CABB-6509-4739-8982-B04EE0941FE6}" type="parTrans" cxnId="{5D84BE04-F42A-4577-8E97-7B404A785FF2}">
      <dgm:prSet/>
      <dgm:spPr/>
      <dgm:t>
        <a:bodyPr/>
        <a:lstStyle/>
        <a:p>
          <a:endParaRPr lang="en-CA"/>
        </a:p>
      </dgm:t>
    </dgm:pt>
    <dgm:pt modelId="{AF74C7D2-EAB2-4A6A-BE1C-8ACC1FCB7250}" type="sibTrans" cxnId="{5D84BE04-F42A-4577-8E97-7B404A785FF2}">
      <dgm:prSet/>
      <dgm:spPr/>
      <dgm:t>
        <a:bodyPr/>
        <a:lstStyle/>
        <a:p>
          <a:endParaRPr lang="en-CA"/>
        </a:p>
      </dgm:t>
    </dgm:pt>
    <dgm:pt modelId="{2E47809F-2F22-4CF4-9B08-764383D1D574}">
      <dgm:prSet/>
      <dgm:spPr/>
      <dgm:t>
        <a:bodyPr/>
        <a:lstStyle/>
        <a:p>
          <a:endParaRPr lang="en-CA"/>
        </a:p>
      </dgm:t>
    </dgm:pt>
    <dgm:pt modelId="{5F7CBAF5-1E80-4EC9-A03D-BDBC4962066B}" type="parTrans" cxnId="{96D2F015-BCA3-4F1D-BF00-31FC5EB527D3}">
      <dgm:prSet/>
      <dgm:spPr/>
      <dgm:t>
        <a:bodyPr/>
        <a:lstStyle/>
        <a:p>
          <a:endParaRPr lang="en-CA"/>
        </a:p>
      </dgm:t>
    </dgm:pt>
    <dgm:pt modelId="{5F977D4A-351B-4531-AA31-16244F0EF3CE}" type="sibTrans" cxnId="{96D2F015-BCA3-4F1D-BF00-31FC5EB527D3}">
      <dgm:prSet/>
      <dgm:spPr/>
      <dgm:t>
        <a:bodyPr/>
        <a:lstStyle/>
        <a:p>
          <a:endParaRPr lang="en-CA"/>
        </a:p>
      </dgm:t>
    </dgm:pt>
    <dgm:pt modelId="{CC09C7FA-8EC0-4F7D-BEB2-2EF97779BA45}">
      <dgm:prSet/>
      <dgm:spPr/>
      <dgm:t>
        <a:bodyPr/>
        <a:lstStyle/>
        <a:p>
          <a:endParaRPr lang="en-CA"/>
        </a:p>
      </dgm:t>
    </dgm:pt>
    <dgm:pt modelId="{88384C08-8D24-416B-BD53-01878810EC2B}" type="parTrans" cxnId="{A1B00996-FFFF-4FE5-8C02-8D6284EA7BD0}">
      <dgm:prSet/>
      <dgm:spPr/>
      <dgm:t>
        <a:bodyPr/>
        <a:lstStyle/>
        <a:p>
          <a:endParaRPr lang="en-CA"/>
        </a:p>
      </dgm:t>
    </dgm:pt>
    <dgm:pt modelId="{42D5F961-C0A5-4F7C-8493-768663A2AB25}" type="sibTrans" cxnId="{A1B00996-FFFF-4FE5-8C02-8D6284EA7BD0}">
      <dgm:prSet/>
      <dgm:spPr/>
      <dgm:t>
        <a:bodyPr/>
        <a:lstStyle/>
        <a:p>
          <a:endParaRPr lang="en-CA"/>
        </a:p>
      </dgm:t>
    </dgm:pt>
    <dgm:pt modelId="{C3D73E3C-68BF-49CC-8B30-7048D526031E}">
      <dgm:prSet/>
      <dgm:spPr/>
      <dgm:t>
        <a:bodyPr/>
        <a:lstStyle/>
        <a:p>
          <a:endParaRPr lang="en-CA"/>
        </a:p>
      </dgm:t>
    </dgm:pt>
    <dgm:pt modelId="{5C0EC460-C39B-4E03-965D-19EB7FA16C1D}" type="parTrans" cxnId="{440BF1DB-F144-4914-A2B4-4566BC2773E0}">
      <dgm:prSet/>
      <dgm:spPr/>
      <dgm:t>
        <a:bodyPr/>
        <a:lstStyle/>
        <a:p>
          <a:endParaRPr lang="en-CA"/>
        </a:p>
      </dgm:t>
    </dgm:pt>
    <dgm:pt modelId="{A9BBEFD9-40A1-4DBF-98DE-00C212025D6C}" type="sibTrans" cxnId="{440BF1DB-F144-4914-A2B4-4566BC2773E0}">
      <dgm:prSet/>
      <dgm:spPr/>
      <dgm:t>
        <a:bodyPr/>
        <a:lstStyle/>
        <a:p>
          <a:endParaRPr lang="en-CA"/>
        </a:p>
      </dgm:t>
    </dgm:pt>
    <dgm:pt modelId="{806D7A93-40C0-4C81-8771-614604385D32}" type="pres">
      <dgm:prSet presAssocID="{A96582E8-F1AB-4710-BB83-3B5F3D5338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D404A0-D2B1-47FE-9FB1-9CFD25CE3D14}" type="pres">
      <dgm:prSet presAssocID="{1590BB8F-C59F-4A76-9455-81499ABDA5AA}" presName="centerShape" presStyleLbl="node0" presStyleIdx="0" presStyleCnt="1" custScaleX="169430" custScaleY="162606"/>
      <dgm:spPr/>
    </dgm:pt>
    <dgm:pt modelId="{1DA75717-2D15-45B7-B991-9DB824688875}" type="pres">
      <dgm:prSet presAssocID="{8E19B768-71AE-4AA9-9CD3-686DD2BB6493}" presName="parTrans" presStyleLbl="sibTrans2D1" presStyleIdx="0" presStyleCnt="11" custAng="5400000" custScaleY="181824"/>
      <dgm:spPr>
        <a:prstGeom prst="upDownArrow">
          <a:avLst/>
        </a:prstGeom>
      </dgm:spPr>
    </dgm:pt>
    <dgm:pt modelId="{9F47F587-6A18-4959-91BD-D5CAB4DA8EDC}" type="pres">
      <dgm:prSet presAssocID="{8E19B768-71AE-4AA9-9CD3-686DD2BB6493}" presName="connectorText" presStyleLbl="sibTrans2D1" presStyleIdx="0" presStyleCnt="11"/>
      <dgm:spPr/>
    </dgm:pt>
    <dgm:pt modelId="{511CF347-CF80-4A5E-AA3B-25767AE0C1AD}" type="pres">
      <dgm:prSet presAssocID="{0A5D9470-CBA1-477B-926A-12D1D0D49B0C}" presName="node" presStyleLbl="node1" presStyleIdx="0" presStyleCnt="11" custRadScaleRad="100511" custRadScaleInc="-5963">
        <dgm:presLayoutVars>
          <dgm:bulletEnabled val="1"/>
        </dgm:presLayoutVars>
      </dgm:prSet>
      <dgm:spPr/>
    </dgm:pt>
    <dgm:pt modelId="{7611D19D-B5C1-4C07-B9C2-24F8AA5105DF}" type="pres">
      <dgm:prSet presAssocID="{5C0EC460-C39B-4E03-965D-19EB7FA16C1D}" presName="parTrans" presStyleLbl="sibTrans2D1" presStyleIdx="1" presStyleCnt="11" custScaleX="152153" custScaleY="108938"/>
      <dgm:spPr>
        <a:prstGeom prst="leftRightArrow">
          <a:avLst/>
        </a:prstGeom>
      </dgm:spPr>
    </dgm:pt>
    <dgm:pt modelId="{2F68D27B-1AC2-4161-825D-6EDF12BA7C3D}" type="pres">
      <dgm:prSet presAssocID="{5C0EC460-C39B-4E03-965D-19EB7FA16C1D}" presName="connectorText" presStyleLbl="sibTrans2D1" presStyleIdx="1" presStyleCnt="11"/>
      <dgm:spPr/>
    </dgm:pt>
    <dgm:pt modelId="{FFDDF629-F25D-4929-AC9E-EAA6205A10EC}" type="pres">
      <dgm:prSet presAssocID="{C3D73E3C-68BF-49CC-8B30-7048D526031E}" presName="node" presStyleLbl="node1" presStyleIdx="1" presStyleCnt="11">
        <dgm:presLayoutVars>
          <dgm:bulletEnabled val="1"/>
        </dgm:presLayoutVars>
      </dgm:prSet>
      <dgm:spPr/>
    </dgm:pt>
    <dgm:pt modelId="{4EDA462B-B519-4258-8118-732DEF6C635E}" type="pres">
      <dgm:prSet presAssocID="{586B8A5C-A618-4D62-9D27-027B2EDD4452}" presName="parTrans" presStyleLbl="sibTrans2D1" presStyleIdx="2" presStyleCnt="11" custAng="17157611" custScaleY="184555"/>
      <dgm:spPr>
        <a:prstGeom prst="upDownArrow">
          <a:avLst/>
        </a:prstGeom>
      </dgm:spPr>
    </dgm:pt>
    <dgm:pt modelId="{CB573606-4462-46CF-BF84-15A7285BF87E}" type="pres">
      <dgm:prSet presAssocID="{586B8A5C-A618-4D62-9D27-027B2EDD4452}" presName="connectorText" presStyleLbl="sibTrans2D1" presStyleIdx="2" presStyleCnt="11"/>
      <dgm:spPr/>
    </dgm:pt>
    <dgm:pt modelId="{FD3BD61E-798B-4C4F-A00A-CD3C84B09951}" type="pres">
      <dgm:prSet presAssocID="{34D7FB7F-C9AE-4480-BC4B-E7D592BA2C66}" presName="node" presStyleLbl="node1" presStyleIdx="2" presStyleCnt="11">
        <dgm:presLayoutVars>
          <dgm:bulletEnabled val="1"/>
        </dgm:presLayoutVars>
      </dgm:prSet>
      <dgm:spPr/>
    </dgm:pt>
    <dgm:pt modelId="{ADA1D975-FCC1-47D5-9899-0FF18544659F}" type="pres">
      <dgm:prSet presAssocID="{CB86CABB-6509-4739-8982-B04EE0941FE6}" presName="parTrans" presStyleLbl="sibTrans2D1" presStyleIdx="3" presStyleCnt="11" custAng="5199518" custScaleY="184314" custLinFactNeighborX="14395" custLinFactNeighborY="0"/>
      <dgm:spPr>
        <a:prstGeom prst="upDownArrow">
          <a:avLst/>
        </a:prstGeom>
      </dgm:spPr>
    </dgm:pt>
    <dgm:pt modelId="{BB06CDF4-F187-46D8-873C-6269AA710AF3}" type="pres">
      <dgm:prSet presAssocID="{CB86CABB-6509-4739-8982-B04EE0941FE6}" presName="connectorText" presStyleLbl="sibTrans2D1" presStyleIdx="3" presStyleCnt="11"/>
      <dgm:spPr/>
    </dgm:pt>
    <dgm:pt modelId="{F09518E6-7E7E-4B6E-B54F-31549ED06D97}" type="pres">
      <dgm:prSet presAssocID="{AC4464C9-B20C-4121-835C-7060AAF41CFF}" presName="node" presStyleLbl="node1" presStyleIdx="3" presStyleCnt="11">
        <dgm:presLayoutVars>
          <dgm:bulletEnabled val="1"/>
        </dgm:presLayoutVars>
      </dgm:prSet>
      <dgm:spPr/>
    </dgm:pt>
    <dgm:pt modelId="{57DE03B6-0A8E-43E6-ADD9-6459E4E2E100}" type="pres">
      <dgm:prSet presAssocID="{5F7CBAF5-1E80-4EC9-A03D-BDBC4962066B}" presName="parTrans" presStyleLbl="sibTrans2D1" presStyleIdx="4" presStyleCnt="11" custScaleX="152673" custScaleY="105147"/>
      <dgm:spPr>
        <a:prstGeom prst="leftRightArrow">
          <a:avLst/>
        </a:prstGeom>
      </dgm:spPr>
    </dgm:pt>
    <dgm:pt modelId="{3A5F65B3-132A-4E8D-94E9-EE3E44A32485}" type="pres">
      <dgm:prSet presAssocID="{5F7CBAF5-1E80-4EC9-A03D-BDBC4962066B}" presName="connectorText" presStyleLbl="sibTrans2D1" presStyleIdx="4" presStyleCnt="11"/>
      <dgm:spPr/>
    </dgm:pt>
    <dgm:pt modelId="{89DE0CBE-E796-45D0-81DB-88FAED7C1475}" type="pres">
      <dgm:prSet presAssocID="{2E47809F-2F22-4CF4-9B08-764383D1D574}" presName="node" presStyleLbl="node1" presStyleIdx="4" presStyleCnt="11">
        <dgm:presLayoutVars>
          <dgm:bulletEnabled val="1"/>
        </dgm:presLayoutVars>
      </dgm:prSet>
      <dgm:spPr/>
    </dgm:pt>
    <dgm:pt modelId="{BEAA9E28-8F2A-4E8F-BB97-8E99897882E8}" type="pres">
      <dgm:prSet presAssocID="{F00B4055-319B-4529-8B0D-372DB5FFE356}" presName="parTrans" presStyleLbl="sibTrans2D1" presStyleIdx="5" presStyleCnt="11" custAng="5090416" custScaleY="179829" custLinFactNeighborX="14395" custLinFactNeighborY="0"/>
      <dgm:spPr>
        <a:prstGeom prst="upDownArrow">
          <a:avLst/>
        </a:prstGeom>
      </dgm:spPr>
    </dgm:pt>
    <dgm:pt modelId="{50204CCD-65F8-4399-AA79-F061D37A974F}" type="pres">
      <dgm:prSet presAssocID="{F00B4055-319B-4529-8B0D-372DB5FFE356}" presName="connectorText" presStyleLbl="sibTrans2D1" presStyleIdx="5" presStyleCnt="11"/>
      <dgm:spPr/>
    </dgm:pt>
    <dgm:pt modelId="{63FE003A-D617-4B6F-B9E5-E6F9736C2254}" type="pres">
      <dgm:prSet presAssocID="{903ACC42-46CE-4AA7-AA58-6BDF40EE886A}" presName="node" presStyleLbl="node1" presStyleIdx="5" presStyleCnt="11">
        <dgm:presLayoutVars>
          <dgm:bulletEnabled val="1"/>
        </dgm:presLayoutVars>
      </dgm:prSet>
      <dgm:spPr/>
    </dgm:pt>
    <dgm:pt modelId="{6A2B1851-03AB-4905-8FAB-2B8EF63A3989}" type="pres">
      <dgm:prSet presAssocID="{D627116C-C33E-4C24-8837-7CEB40598AE5}" presName="parTrans" presStyleLbl="sibTrans2D1" presStyleIdx="6" presStyleCnt="11" custAng="5090416" custScaleY="170621" custLinFactNeighborX="14395" custLinFactNeighborY="0"/>
      <dgm:spPr>
        <a:prstGeom prst="upDownArrow">
          <a:avLst/>
        </a:prstGeom>
      </dgm:spPr>
    </dgm:pt>
    <dgm:pt modelId="{49BC6ED8-126F-4F6D-AFE4-E8657E686F33}" type="pres">
      <dgm:prSet presAssocID="{D627116C-C33E-4C24-8837-7CEB40598AE5}" presName="connectorText" presStyleLbl="sibTrans2D1" presStyleIdx="6" presStyleCnt="11"/>
      <dgm:spPr/>
    </dgm:pt>
    <dgm:pt modelId="{C015A30A-B015-4700-BA08-7A6D6ADEEC90}" type="pres">
      <dgm:prSet presAssocID="{391A82B2-C23F-4CB8-996B-8CCB34F8FF94}" presName="node" presStyleLbl="node1" presStyleIdx="6" presStyleCnt="11">
        <dgm:presLayoutVars>
          <dgm:bulletEnabled val="1"/>
        </dgm:presLayoutVars>
      </dgm:prSet>
      <dgm:spPr/>
    </dgm:pt>
    <dgm:pt modelId="{40107044-1B34-44FB-B7CE-F102E7EB4F1A}" type="pres">
      <dgm:prSet presAssocID="{45F4A327-9F77-47BA-9CC8-45ED8DC458B6}" presName="parTrans" presStyleLbl="sibTrans2D1" presStyleIdx="7" presStyleCnt="11" custAng="5540149" custScaleY="170427"/>
      <dgm:spPr>
        <a:prstGeom prst="upDownArrow">
          <a:avLst/>
        </a:prstGeom>
      </dgm:spPr>
    </dgm:pt>
    <dgm:pt modelId="{95B5C957-A53A-4D32-A513-EDD72DEBA6B9}" type="pres">
      <dgm:prSet presAssocID="{45F4A327-9F77-47BA-9CC8-45ED8DC458B6}" presName="connectorText" presStyleLbl="sibTrans2D1" presStyleIdx="7" presStyleCnt="11"/>
      <dgm:spPr/>
    </dgm:pt>
    <dgm:pt modelId="{34C731CD-0657-4919-AF05-ABE5FC4EBE1B}" type="pres">
      <dgm:prSet presAssocID="{165340D2-1643-4B9F-A896-CC9C0CAB03F3}" presName="node" presStyleLbl="node1" presStyleIdx="7" presStyleCnt="11">
        <dgm:presLayoutVars>
          <dgm:bulletEnabled val="1"/>
        </dgm:presLayoutVars>
      </dgm:prSet>
      <dgm:spPr/>
    </dgm:pt>
    <dgm:pt modelId="{4F6D47F0-675B-46A2-9D10-B0E272F10882}" type="pres">
      <dgm:prSet presAssocID="{286B054A-7FC4-4452-8F30-0CEB921A3CFB}" presName="parTrans" presStyleLbl="sibTrans2D1" presStyleIdx="8" presStyleCnt="11" custAng="5068910" custScaleY="162792"/>
      <dgm:spPr>
        <a:prstGeom prst="upDownArrow">
          <a:avLst/>
        </a:prstGeom>
      </dgm:spPr>
    </dgm:pt>
    <dgm:pt modelId="{5F7F6DD6-886F-4FD2-8164-1A15F7A7A9AE}" type="pres">
      <dgm:prSet presAssocID="{286B054A-7FC4-4452-8F30-0CEB921A3CFB}" presName="connectorText" presStyleLbl="sibTrans2D1" presStyleIdx="8" presStyleCnt="11"/>
      <dgm:spPr/>
    </dgm:pt>
    <dgm:pt modelId="{7D41A70E-7464-46F6-B555-0E2209F199FA}" type="pres">
      <dgm:prSet presAssocID="{7D561136-612D-446F-9BFA-45DA622EC442}" presName="node" presStyleLbl="node1" presStyleIdx="8" presStyleCnt="11" custRadScaleRad="100295" custRadScaleInc="-2236">
        <dgm:presLayoutVars>
          <dgm:bulletEnabled val="1"/>
        </dgm:presLayoutVars>
      </dgm:prSet>
      <dgm:spPr/>
    </dgm:pt>
    <dgm:pt modelId="{24A5B87D-6BDF-4894-8710-1E56EB304EC6}" type="pres">
      <dgm:prSet presAssocID="{7DE04C1E-2492-4532-AFBB-1F31D8D4A0F0}" presName="parTrans" presStyleLbl="sibTrans2D1" presStyleIdx="9" presStyleCnt="11" custAng="5302203" custScaleY="155185"/>
      <dgm:spPr>
        <a:prstGeom prst="upDownArrow">
          <a:avLst/>
        </a:prstGeom>
      </dgm:spPr>
    </dgm:pt>
    <dgm:pt modelId="{DDA72C45-62C9-4378-8A89-52366449AF8D}" type="pres">
      <dgm:prSet presAssocID="{7DE04C1E-2492-4532-AFBB-1F31D8D4A0F0}" presName="connectorText" presStyleLbl="sibTrans2D1" presStyleIdx="9" presStyleCnt="11"/>
      <dgm:spPr/>
    </dgm:pt>
    <dgm:pt modelId="{9EF847DE-CDDD-4B57-A2CD-1F36490E5BF5}" type="pres">
      <dgm:prSet presAssocID="{C8C0660F-5A51-47B9-A9D7-BC1879AC43AC}" presName="node" presStyleLbl="node1" presStyleIdx="9" presStyleCnt="11" custScaleX="106342" custScaleY="105709">
        <dgm:presLayoutVars>
          <dgm:bulletEnabled val="1"/>
        </dgm:presLayoutVars>
      </dgm:prSet>
      <dgm:spPr/>
    </dgm:pt>
    <dgm:pt modelId="{46386BF8-6F72-4809-900A-835BC6B2BD92}" type="pres">
      <dgm:prSet presAssocID="{88384C08-8D24-416B-BD53-01878810EC2B}" presName="parTrans" presStyleLbl="sibTrans2D1" presStyleIdx="10" presStyleCnt="11" custScaleX="135294"/>
      <dgm:spPr>
        <a:prstGeom prst="leftRightArrow">
          <a:avLst/>
        </a:prstGeom>
      </dgm:spPr>
    </dgm:pt>
    <dgm:pt modelId="{E9DAA1C2-C919-4B05-89C8-0A329203F0FC}" type="pres">
      <dgm:prSet presAssocID="{88384C08-8D24-416B-BD53-01878810EC2B}" presName="connectorText" presStyleLbl="sibTrans2D1" presStyleIdx="10" presStyleCnt="11"/>
      <dgm:spPr/>
    </dgm:pt>
    <dgm:pt modelId="{9E5A6AA8-1748-4AFC-A944-A0A633500501}" type="pres">
      <dgm:prSet presAssocID="{CC09C7FA-8EC0-4F7D-BEB2-2EF97779BA4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D84BE04-F42A-4577-8E97-7B404A785FF2}" srcId="{1590BB8F-C59F-4A76-9455-81499ABDA5AA}" destId="{AC4464C9-B20C-4121-835C-7060AAF41CFF}" srcOrd="3" destOrd="0" parTransId="{CB86CABB-6509-4739-8982-B04EE0941FE6}" sibTransId="{AF74C7D2-EAB2-4A6A-BE1C-8ACC1FCB7250}"/>
    <dgm:cxn modelId="{EE4D8C05-6D79-4FE4-BC9F-38A16FA6F5A9}" type="presOf" srcId="{A96582E8-F1AB-4710-BB83-3B5F3D53384B}" destId="{806D7A93-40C0-4C81-8771-614604385D32}" srcOrd="0" destOrd="0" presId="urn:microsoft.com/office/officeart/2005/8/layout/radial5"/>
    <dgm:cxn modelId="{CCDFDF0B-7FB3-4C4C-9417-CD58821DADA8}" type="presOf" srcId="{1590BB8F-C59F-4A76-9455-81499ABDA5AA}" destId="{19D404A0-D2B1-47FE-9FB1-9CFD25CE3D14}" srcOrd="0" destOrd="0" presId="urn:microsoft.com/office/officeart/2005/8/layout/radial5"/>
    <dgm:cxn modelId="{B9EC6D0D-C65B-404E-95A0-F8E77E648711}" type="presOf" srcId="{586B8A5C-A618-4D62-9D27-027B2EDD4452}" destId="{4EDA462B-B519-4258-8118-732DEF6C635E}" srcOrd="0" destOrd="0" presId="urn:microsoft.com/office/officeart/2005/8/layout/radial5"/>
    <dgm:cxn modelId="{96D2F015-BCA3-4F1D-BF00-31FC5EB527D3}" srcId="{1590BB8F-C59F-4A76-9455-81499ABDA5AA}" destId="{2E47809F-2F22-4CF4-9B08-764383D1D574}" srcOrd="4" destOrd="0" parTransId="{5F7CBAF5-1E80-4EC9-A03D-BDBC4962066B}" sibTransId="{5F977D4A-351B-4531-AA31-16244F0EF3CE}"/>
    <dgm:cxn modelId="{2EBC7818-2867-4F03-B117-2CCC69829507}" type="presOf" srcId="{D627116C-C33E-4C24-8837-7CEB40598AE5}" destId="{49BC6ED8-126F-4F6D-AFE4-E8657E686F33}" srcOrd="1" destOrd="0" presId="urn:microsoft.com/office/officeart/2005/8/layout/radial5"/>
    <dgm:cxn modelId="{97FD7625-D102-444A-82F8-505A3AB9AE9B}" type="presOf" srcId="{7DE04C1E-2492-4532-AFBB-1F31D8D4A0F0}" destId="{DDA72C45-62C9-4378-8A89-52366449AF8D}" srcOrd="1" destOrd="0" presId="urn:microsoft.com/office/officeart/2005/8/layout/radial5"/>
    <dgm:cxn modelId="{0D471C26-2349-4709-93FA-ABF0EDDCED19}" srcId="{A96582E8-F1AB-4710-BB83-3B5F3D53384B}" destId="{1590BB8F-C59F-4A76-9455-81499ABDA5AA}" srcOrd="0" destOrd="0" parTransId="{9FAC8D65-B480-425E-9A18-AE8FA94FFB10}" sibTransId="{2EE84AD3-4B68-4A8D-A76D-9DEE2F84E02B}"/>
    <dgm:cxn modelId="{766F2527-5A51-46DF-AD36-59D66E24C7BE}" type="presOf" srcId="{7D561136-612D-446F-9BFA-45DA622EC442}" destId="{7D41A70E-7464-46F6-B555-0E2209F199FA}" srcOrd="0" destOrd="0" presId="urn:microsoft.com/office/officeart/2005/8/layout/radial5"/>
    <dgm:cxn modelId="{81124627-357F-47AF-8752-90CE47FA1733}" type="presOf" srcId="{C8C0660F-5A51-47B9-A9D7-BC1879AC43AC}" destId="{9EF847DE-CDDD-4B57-A2CD-1F36490E5BF5}" srcOrd="0" destOrd="0" presId="urn:microsoft.com/office/officeart/2005/8/layout/radial5"/>
    <dgm:cxn modelId="{EDB0B32B-FA39-444A-8CFB-EFD5ED687950}" type="presOf" srcId="{8E19B768-71AE-4AA9-9CD3-686DD2BB6493}" destId="{9F47F587-6A18-4959-91BD-D5CAB4DA8EDC}" srcOrd="1" destOrd="0" presId="urn:microsoft.com/office/officeart/2005/8/layout/radial5"/>
    <dgm:cxn modelId="{4BF41133-6A17-41F3-912B-76ECF65D8A4E}" type="presOf" srcId="{88384C08-8D24-416B-BD53-01878810EC2B}" destId="{46386BF8-6F72-4809-900A-835BC6B2BD92}" srcOrd="0" destOrd="0" presId="urn:microsoft.com/office/officeart/2005/8/layout/radial5"/>
    <dgm:cxn modelId="{7C562633-DEC1-4A37-A13E-2A2F2A13D4D8}" type="presOf" srcId="{D627116C-C33E-4C24-8837-7CEB40598AE5}" destId="{6A2B1851-03AB-4905-8FAB-2B8EF63A3989}" srcOrd="0" destOrd="0" presId="urn:microsoft.com/office/officeart/2005/8/layout/radial5"/>
    <dgm:cxn modelId="{1CA7D933-D999-42F1-92F8-D973DAD77101}" type="presOf" srcId="{5F7CBAF5-1E80-4EC9-A03D-BDBC4962066B}" destId="{3A5F65B3-132A-4E8D-94E9-EE3E44A32485}" srcOrd="1" destOrd="0" presId="urn:microsoft.com/office/officeart/2005/8/layout/radial5"/>
    <dgm:cxn modelId="{28CEE733-794D-42D2-9199-4D0F0F1130A5}" srcId="{1590BB8F-C59F-4A76-9455-81499ABDA5AA}" destId="{0A5D9470-CBA1-477B-926A-12D1D0D49B0C}" srcOrd="0" destOrd="0" parTransId="{8E19B768-71AE-4AA9-9CD3-686DD2BB6493}" sibTransId="{09B55E32-5384-459F-B7B3-773DA1F0D50D}"/>
    <dgm:cxn modelId="{2349633B-6425-40E8-A68D-913947D02479}" type="presOf" srcId="{586B8A5C-A618-4D62-9D27-027B2EDD4452}" destId="{CB573606-4462-46CF-BF84-15A7285BF87E}" srcOrd="1" destOrd="0" presId="urn:microsoft.com/office/officeart/2005/8/layout/radial5"/>
    <dgm:cxn modelId="{DD7D585B-A454-41A5-9BFD-8EBF1B279C4E}" type="presOf" srcId="{5C0EC460-C39B-4E03-965D-19EB7FA16C1D}" destId="{2F68D27B-1AC2-4161-825D-6EDF12BA7C3D}" srcOrd="1" destOrd="0" presId="urn:microsoft.com/office/officeart/2005/8/layout/radial5"/>
    <dgm:cxn modelId="{9527815B-D3F8-4B99-9B5E-790456A83734}" type="presOf" srcId="{AC4464C9-B20C-4121-835C-7060AAF41CFF}" destId="{F09518E6-7E7E-4B6E-B54F-31549ED06D97}" srcOrd="0" destOrd="0" presId="urn:microsoft.com/office/officeart/2005/8/layout/radial5"/>
    <dgm:cxn modelId="{8D9CAF43-9FD2-4D1F-A1C9-A3E0147CEB6D}" srcId="{1590BB8F-C59F-4A76-9455-81499ABDA5AA}" destId="{165340D2-1643-4B9F-A896-CC9C0CAB03F3}" srcOrd="7" destOrd="0" parTransId="{45F4A327-9F77-47BA-9CC8-45ED8DC458B6}" sibTransId="{D77CD5FB-1FD0-42DC-8225-523D3E2D1188}"/>
    <dgm:cxn modelId="{CF130C64-D96E-4C56-821B-0BCC51A1286C}" srcId="{1590BB8F-C59F-4A76-9455-81499ABDA5AA}" destId="{7D561136-612D-446F-9BFA-45DA622EC442}" srcOrd="8" destOrd="0" parTransId="{286B054A-7FC4-4452-8F30-0CEB921A3CFB}" sibTransId="{69B4847F-9CF6-4F67-89F9-5514672F2075}"/>
    <dgm:cxn modelId="{51E1BF44-1416-423A-95BE-833DA20E687A}" type="presOf" srcId="{CB86CABB-6509-4739-8982-B04EE0941FE6}" destId="{BB06CDF4-F187-46D8-873C-6269AA710AF3}" srcOrd="1" destOrd="0" presId="urn:microsoft.com/office/officeart/2005/8/layout/radial5"/>
    <dgm:cxn modelId="{1B3FA070-CF88-43FB-8CCB-3E9FE2050DDA}" type="presOf" srcId="{286B054A-7FC4-4452-8F30-0CEB921A3CFB}" destId="{4F6D47F0-675B-46A2-9D10-B0E272F10882}" srcOrd="0" destOrd="0" presId="urn:microsoft.com/office/officeart/2005/8/layout/radial5"/>
    <dgm:cxn modelId="{38723886-C388-4C8A-AD9F-328E87020F18}" type="presOf" srcId="{2E47809F-2F22-4CF4-9B08-764383D1D574}" destId="{89DE0CBE-E796-45D0-81DB-88FAED7C1475}" srcOrd="0" destOrd="0" presId="urn:microsoft.com/office/officeart/2005/8/layout/radial5"/>
    <dgm:cxn modelId="{5C185B86-4011-4B55-ACB4-515D1C64C9C0}" type="presOf" srcId="{34D7FB7F-C9AE-4480-BC4B-E7D592BA2C66}" destId="{FD3BD61E-798B-4C4F-A00A-CD3C84B09951}" srcOrd="0" destOrd="0" presId="urn:microsoft.com/office/officeart/2005/8/layout/radial5"/>
    <dgm:cxn modelId="{5D3A3587-5ECB-45DE-AD99-B091F2C96EBC}" type="presOf" srcId="{5F7CBAF5-1E80-4EC9-A03D-BDBC4962066B}" destId="{57DE03B6-0A8E-43E6-ADD9-6459E4E2E100}" srcOrd="0" destOrd="0" presId="urn:microsoft.com/office/officeart/2005/8/layout/radial5"/>
    <dgm:cxn modelId="{135D3F87-FE26-450B-AE8A-9C13AEC9DBCA}" srcId="{1590BB8F-C59F-4A76-9455-81499ABDA5AA}" destId="{903ACC42-46CE-4AA7-AA58-6BDF40EE886A}" srcOrd="5" destOrd="0" parTransId="{F00B4055-319B-4529-8B0D-372DB5FFE356}" sibTransId="{A258D890-E2A7-4463-943B-2336D47DE80F}"/>
    <dgm:cxn modelId="{A1B00996-FFFF-4FE5-8C02-8D6284EA7BD0}" srcId="{1590BB8F-C59F-4A76-9455-81499ABDA5AA}" destId="{CC09C7FA-8EC0-4F7D-BEB2-2EF97779BA45}" srcOrd="10" destOrd="0" parTransId="{88384C08-8D24-416B-BD53-01878810EC2B}" sibTransId="{42D5F961-C0A5-4F7C-8493-768663A2AB25}"/>
    <dgm:cxn modelId="{D1C0B996-0BD8-4641-8352-F5473664E04E}" type="presOf" srcId="{5C0EC460-C39B-4E03-965D-19EB7FA16C1D}" destId="{7611D19D-B5C1-4C07-B9C2-24F8AA5105DF}" srcOrd="0" destOrd="0" presId="urn:microsoft.com/office/officeart/2005/8/layout/radial5"/>
    <dgm:cxn modelId="{FA5138AA-CAA8-4EF3-8267-1D01A0900F3F}" srcId="{1590BB8F-C59F-4A76-9455-81499ABDA5AA}" destId="{C8C0660F-5A51-47B9-A9D7-BC1879AC43AC}" srcOrd="9" destOrd="0" parTransId="{7DE04C1E-2492-4532-AFBB-1F31D8D4A0F0}" sibTransId="{6EF3A64B-A323-446C-8D04-6E63A3ED5C14}"/>
    <dgm:cxn modelId="{799EA1AA-EEF7-40B0-8E66-95F2F98D0500}" type="presOf" srcId="{391A82B2-C23F-4CB8-996B-8CCB34F8FF94}" destId="{C015A30A-B015-4700-BA08-7A6D6ADEEC90}" srcOrd="0" destOrd="0" presId="urn:microsoft.com/office/officeart/2005/8/layout/radial5"/>
    <dgm:cxn modelId="{F87008AD-2F4A-4CBB-B366-2594976BC203}" type="presOf" srcId="{0A5D9470-CBA1-477B-926A-12D1D0D49B0C}" destId="{511CF347-CF80-4A5E-AA3B-25767AE0C1AD}" srcOrd="0" destOrd="0" presId="urn:microsoft.com/office/officeart/2005/8/layout/radial5"/>
    <dgm:cxn modelId="{FCF8A3B1-BF95-4F35-BBFD-234FDA31ABC5}" type="presOf" srcId="{165340D2-1643-4B9F-A896-CC9C0CAB03F3}" destId="{34C731CD-0657-4919-AF05-ABE5FC4EBE1B}" srcOrd="0" destOrd="0" presId="urn:microsoft.com/office/officeart/2005/8/layout/radial5"/>
    <dgm:cxn modelId="{BB0873B9-ADC0-4737-B5C2-68D4F96D1DCC}" type="presOf" srcId="{45F4A327-9F77-47BA-9CC8-45ED8DC458B6}" destId="{40107044-1B34-44FB-B7CE-F102E7EB4F1A}" srcOrd="0" destOrd="0" presId="urn:microsoft.com/office/officeart/2005/8/layout/radial5"/>
    <dgm:cxn modelId="{356334BA-0AB3-4DC7-9B03-37EFC7A542F3}" type="presOf" srcId="{F00B4055-319B-4529-8B0D-372DB5FFE356}" destId="{BEAA9E28-8F2A-4E8F-BB97-8E99897882E8}" srcOrd="0" destOrd="0" presId="urn:microsoft.com/office/officeart/2005/8/layout/radial5"/>
    <dgm:cxn modelId="{3B4834C0-5AB7-45BA-92C5-4024B68C4A8A}" type="presOf" srcId="{45F4A327-9F77-47BA-9CC8-45ED8DC458B6}" destId="{95B5C957-A53A-4D32-A513-EDD72DEBA6B9}" srcOrd="1" destOrd="0" presId="urn:microsoft.com/office/officeart/2005/8/layout/radial5"/>
    <dgm:cxn modelId="{DF7C9AC0-416B-4BC0-AE9F-46165128296B}" type="presOf" srcId="{C3D73E3C-68BF-49CC-8B30-7048D526031E}" destId="{FFDDF629-F25D-4929-AC9E-EAA6205A10EC}" srcOrd="0" destOrd="0" presId="urn:microsoft.com/office/officeart/2005/8/layout/radial5"/>
    <dgm:cxn modelId="{74694EC2-95FA-4F1B-BAE9-9D6623A14761}" type="presOf" srcId="{8E19B768-71AE-4AA9-9CD3-686DD2BB6493}" destId="{1DA75717-2D15-45B7-B991-9DB824688875}" srcOrd="0" destOrd="0" presId="urn:microsoft.com/office/officeart/2005/8/layout/radial5"/>
    <dgm:cxn modelId="{298754D4-7B6F-4A2C-9D00-174BE1CFA4D5}" srcId="{1590BB8F-C59F-4A76-9455-81499ABDA5AA}" destId="{391A82B2-C23F-4CB8-996B-8CCB34F8FF94}" srcOrd="6" destOrd="0" parTransId="{D627116C-C33E-4C24-8837-7CEB40598AE5}" sibTransId="{832DC278-246D-496C-82CF-668DCF0384BB}"/>
    <dgm:cxn modelId="{09F756D8-8956-4B9E-A95B-C5F367FED11E}" type="presOf" srcId="{88384C08-8D24-416B-BD53-01878810EC2B}" destId="{E9DAA1C2-C919-4B05-89C8-0A329203F0FC}" srcOrd="1" destOrd="0" presId="urn:microsoft.com/office/officeart/2005/8/layout/radial5"/>
    <dgm:cxn modelId="{9E1AF2D8-1630-4401-8C4C-ED5D7B214744}" type="presOf" srcId="{286B054A-7FC4-4452-8F30-0CEB921A3CFB}" destId="{5F7F6DD6-886F-4FD2-8164-1A15F7A7A9AE}" srcOrd="1" destOrd="0" presId="urn:microsoft.com/office/officeart/2005/8/layout/radial5"/>
    <dgm:cxn modelId="{8701B2DB-8B00-48E7-B133-E7293E0EEBDF}" srcId="{1590BB8F-C59F-4A76-9455-81499ABDA5AA}" destId="{34D7FB7F-C9AE-4480-BC4B-E7D592BA2C66}" srcOrd="2" destOrd="0" parTransId="{586B8A5C-A618-4D62-9D27-027B2EDD4452}" sibTransId="{9988A3CB-DA12-4965-B99B-560AB6E505B6}"/>
    <dgm:cxn modelId="{440BF1DB-F144-4914-A2B4-4566BC2773E0}" srcId="{1590BB8F-C59F-4A76-9455-81499ABDA5AA}" destId="{C3D73E3C-68BF-49CC-8B30-7048D526031E}" srcOrd="1" destOrd="0" parTransId="{5C0EC460-C39B-4E03-965D-19EB7FA16C1D}" sibTransId="{A9BBEFD9-40A1-4DBF-98DE-00C212025D6C}"/>
    <dgm:cxn modelId="{66A754DE-E874-4F4D-AB6E-2376F71C8232}" type="presOf" srcId="{CC09C7FA-8EC0-4F7D-BEB2-2EF97779BA45}" destId="{9E5A6AA8-1748-4AFC-A944-A0A633500501}" srcOrd="0" destOrd="0" presId="urn:microsoft.com/office/officeart/2005/8/layout/radial5"/>
    <dgm:cxn modelId="{166ABCE0-5BD2-433C-8854-EB50D99364AD}" type="presOf" srcId="{F00B4055-319B-4529-8B0D-372DB5FFE356}" destId="{50204CCD-65F8-4399-AA79-F061D37A974F}" srcOrd="1" destOrd="0" presId="urn:microsoft.com/office/officeart/2005/8/layout/radial5"/>
    <dgm:cxn modelId="{44D09CF9-419C-4C17-AB42-9D7504AF6302}" type="presOf" srcId="{CB86CABB-6509-4739-8982-B04EE0941FE6}" destId="{ADA1D975-FCC1-47D5-9899-0FF18544659F}" srcOrd="0" destOrd="0" presId="urn:microsoft.com/office/officeart/2005/8/layout/radial5"/>
    <dgm:cxn modelId="{DAF727FA-1A34-44B0-8211-6ECC45C96E10}" type="presOf" srcId="{7DE04C1E-2492-4532-AFBB-1F31D8D4A0F0}" destId="{24A5B87D-6BDF-4894-8710-1E56EB304EC6}" srcOrd="0" destOrd="0" presId="urn:microsoft.com/office/officeart/2005/8/layout/radial5"/>
    <dgm:cxn modelId="{1A7AA8FA-F395-4F07-A29C-32906095C783}" type="presOf" srcId="{903ACC42-46CE-4AA7-AA58-6BDF40EE886A}" destId="{63FE003A-D617-4B6F-B9E5-E6F9736C2254}" srcOrd="0" destOrd="0" presId="urn:microsoft.com/office/officeart/2005/8/layout/radial5"/>
    <dgm:cxn modelId="{0B972726-7308-4F43-ABA7-F4BF2BB01FF1}" type="presParOf" srcId="{806D7A93-40C0-4C81-8771-614604385D32}" destId="{19D404A0-D2B1-47FE-9FB1-9CFD25CE3D14}" srcOrd="0" destOrd="0" presId="urn:microsoft.com/office/officeart/2005/8/layout/radial5"/>
    <dgm:cxn modelId="{83B61E70-B9E5-41CD-8BC8-BC625A18254A}" type="presParOf" srcId="{806D7A93-40C0-4C81-8771-614604385D32}" destId="{1DA75717-2D15-45B7-B991-9DB824688875}" srcOrd="1" destOrd="0" presId="urn:microsoft.com/office/officeart/2005/8/layout/radial5"/>
    <dgm:cxn modelId="{CEE604D0-EFB5-414F-AFC9-6BA05EF25D62}" type="presParOf" srcId="{1DA75717-2D15-45B7-B991-9DB824688875}" destId="{9F47F587-6A18-4959-91BD-D5CAB4DA8EDC}" srcOrd="0" destOrd="0" presId="urn:microsoft.com/office/officeart/2005/8/layout/radial5"/>
    <dgm:cxn modelId="{D72F5322-7210-4C11-B14D-8C9AE59B63E1}" type="presParOf" srcId="{806D7A93-40C0-4C81-8771-614604385D32}" destId="{511CF347-CF80-4A5E-AA3B-25767AE0C1AD}" srcOrd="2" destOrd="0" presId="urn:microsoft.com/office/officeart/2005/8/layout/radial5"/>
    <dgm:cxn modelId="{5F8A9D37-7BD8-4380-97A4-9781D501D5D9}" type="presParOf" srcId="{806D7A93-40C0-4C81-8771-614604385D32}" destId="{7611D19D-B5C1-4C07-B9C2-24F8AA5105DF}" srcOrd="3" destOrd="0" presId="urn:microsoft.com/office/officeart/2005/8/layout/radial5"/>
    <dgm:cxn modelId="{2B199180-D2A9-4687-91EF-AB65FF79D0F8}" type="presParOf" srcId="{7611D19D-B5C1-4C07-B9C2-24F8AA5105DF}" destId="{2F68D27B-1AC2-4161-825D-6EDF12BA7C3D}" srcOrd="0" destOrd="0" presId="urn:microsoft.com/office/officeart/2005/8/layout/radial5"/>
    <dgm:cxn modelId="{931BE673-25C0-4A97-9101-7E8B197DADB4}" type="presParOf" srcId="{806D7A93-40C0-4C81-8771-614604385D32}" destId="{FFDDF629-F25D-4929-AC9E-EAA6205A10EC}" srcOrd="4" destOrd="0" presId="urn:microsoft.com/office/officeart/2005/8/layout/radial5"/>
    <dgm:cxn modelId="{C1A209F4-7269-4F9B-AF6F-CC79B68CAFBF}" type="presParOf" srcId="{806D7A93-40C0-4C81-8771-614604385D32}" destId="{4EDA462B-B519-4258-8118-732DEF6C635E}" srcOrd="5" destOrd="0" presId="urn:microsoft.com/office/officeart/2005/8/layout/radial5"/>
    <dgm:cxn modelId="{F963B7F7-EB45-4A13-A45E-47D7616B6A91}" type="presParOf" srcId="{4EDA462B-B519-4258-8118-732DEF6C635E}" destId="{CB573606-4462-46CF-BF84-15A7285BF87E}" srcOrd="0" destOrd="0" presId="urn:microsoft.com/office/officeart/2005/8/layout/radial5"/>
    <dgm:cxn modelId="{5C95879E-2C23-48F6-8A36-1EBDADD46C8D}" type="presParOf" srcId="{806D7A93-40C0-4C81-8771-614604385D32}" destId="{FD3BD61E-798B-4C4F-A00A-CD3C84B09951}" srcOrd="6" destOrd="0" presId="urn:microsoft.com/office/officeart/2005/8/layout/radial5"/>
    <dgm:cxn modelId="{46727F97-600A-4815-8A6C-F5EAA3957707}" type="presParOf" srcId="{806D7A93-40C0-4C81-8771-614604385D32}" destId="{ADA1D975-FCC1-47D5-9899-0FF18544659F}" srcOrd="7" destOrd="0" presId="urn:microsoft.com/office/officeart/2005/8/layout/radial5"/>
    <dgm:cxn modelId="{88C877C7-C239-4AD8-9F43-2A6A45A1FCC9}" type="presParOf" srcId="{ADA1D975-FCC1-47D5-9899-0FF18544659F}" destId="{BB06CDF4-F187-46D8-873C-6269AA710AF3}" srcOrd="0" destOrd="0" presId="urn:microsoft.com/office/officeart/2005/8/layout/radial5"/>
    <dgm:cxn modelId="{AF0F112F-8F08-4C33-9126-E1EF5CE0D1F3}" type="presParOf" srcId="{806D7A93-40C0-4C81-8771-614604385D32}" destId="{F09518E6-7E7E-4B6E-B54F-31549ED06D97}" srcOrd="8" destOrd="0" presId="urn:microsoft.com/office/officeart/2005/8/layout/radial5"/>
    <dgm:cxn modelId="{BD13A186-B6CE-4D49-8816-6C5C6D9CACE2}" type="presParOf" srcId="{806D7A93-40C0-4C81-8771-614604385D32}" destId="{57DE03B6-0A8E-43E6-ADD9-6459E4E2E100}" srcOrd="9" destOrd="0" presId="urn:microsoft.com/office/officeart/2005/8/layout/radial5"/>
    <dgm:cxn modelId="{3CA01035-DEE7-4EBC-9FCC-999D1D6E8CAE}" type="presParOf" srcId="{57DE03B6-0A8E-43E6-ADD9-6459E4E2E100}" destId="{3A5F65B3-132A-4E8D-94E9-EE3E44A32485}" srcOrd="0" destOrd="0" presId="urn:microsoft.com/office/officeart/2005/8/layout/radial5"/>
    <dgm:cxn modelId="{40641A6F-6D15-4AC2-B518-6906D869ECAE}" type="presParOf" srcId="{806D7A93-40C0-4C81-8771-614604385D32}" destId="{89DE0CBE-E796-45D0-81DB-88FAED7C1475}" srcOrd="10" destOrd="0" presId="urn:microsoft.com/office/officeart/2005/8/layout/radial5"/>
    <dgm:cxn modelId="{E29C7686-F541-4057-A181-10BA6CB69329}" type="presParOf" srcId="{806D7A93-40C0-4C81-8771-614604385D32}" destId="{BEAA9E28-8F2A-4E8F-BB97-8E99897882E8}" srcOrd="11" destOrd="0" presId="urn:microsoft.com/office/officeart/2005/8/layout/radial5"/>
    <dgm:cxn modelId="{CE00D09A-BF1E-42B9-9B54-D64CA010CB43}" type="presParOf" srcId="{BEAA9E28-8F2A-4E8F-BB97-8E99897882E8}" destId="{50204CCD-65F8-4399-AA79-F061D37A974F}" srcOrd="0" destOrd="0" presId="urn:microsoft.com/office/officeart/2005/8/layout/radial5"/>
    <dgm:cxn modelId="{03A103B8-E265-4A67-ADAB-00C941DDCC7C}" type="presParOf" srcId="{806D7A93-40C0-4C81-8771-614604385D32}" destId="{63FE003A-D617-4B6F-B9E5-E6F9736C2254}" srcOrd="12" destOrd="0" presId="urn:microsoft.com/office/officeart/2005/8/layout/radial5"/>
    <dgm:cxn modelId="{AE793FBE-7C89-4833-8A0F-BD369D772DE6}" type="presParOf" srcId="{806D7A93-40C0-4C81-8771-614604385D32}" destId="{6A2B1851-03AB-4905-8FAB-2B8EF63A3989}" srcOrd="13" destOrd="0" presId="urn:microsoft.com/office/officeart/2005/8/layout/radial5"/>
    <dgm:cxn modelId="{0C9CCCEC-6FDF-446E-920A-5B82912FFEFF}" type="presParOf" srcId="{6A2B1851-03AB-4905-8FAB-2B8EF63A3989}" destId="{49BC6ED8-126F-4F6D-AFE4-E8657E686F33}" srcOrd="0" destOrd="0" presId="urn:microsoft.com/office/officeart/2005/8/layout/radial5"/>
    <dgm:cxn modelId="{1EA154A4-09B6-4915-AB08-378DB75D1ADC}" type="presParOf" srcId="{806D7A93-40C0-4C81-8771-614604385D32}" destId="{C015A30A-B015-4700-BA08-7A6D6ADEEC90}" srcOrd="14" destOrd="0" presId="urn:microsoft.com/office/officeart/2005/8/layout/radial5"/>
    <dgm:cxn modelId="{EE5CF96D-9AE9-4411-B1C9-A0605F49E231}" type="presParOf" srcId="{806D7A93-40C0-4C81-8771-614604385D32}" destId="{40107044-1B34-44FB-B7CE-F102E7EB4F1A}" srcOrd="15" destOrd="0" presId="urn:microsoft.com/office/officeart/2005/8/layout/radial5"/>
    <dgm:cxn modelId="{886AFB7B-7CD9-4F17-A509-3FAAC1DED115}" type="presParOf" srcId="{40107044-1B34-44FB-B7CE-F102E7EB4F1A}" destId="{95B5C957-A53A-4D32-A513-EDD72DEBA6B9}" srcOrd="0" destOrd="0" presId="urn:microsoft.com/office/officeart/2005/8/layout/radial5"/>
    <dgm:cxn modelId="{B4D19C23-41C3-40D1-A3E8-8CCEB1DDE249}" type="presParOf" srcId="{806D7A93-40C0-4C81-8771-614604385D32}" destId="{34C731CD-0657-4919-AF05-ABE5FC4EBE1B}" srcOrd="16" destOrd="0" presId="urn:microsoft.com/office/officeart/2005/8/layout/radial5"/>
    <dgm:cxn modelId="{89E1E1CD-A049-4776-B18C-8FBC7727A0F5}" type="presParOf" srcId="{806D7A93-40C0-4C81-8771-614604385D32}" destId="{4F6D47F0-675B-46A2-9D10-B0E272F10882}" srcOrd="17" destOrd="0" presId="urn:microsoft.com/office/officeart/2005/8/layout/radial5"/>
    <dgm:cxn modelId="{56E31212-6404-4E77-AAFD-0D1EEF608CBA}" type="presParOf" srcId="{4F6D47F0-675B-46A2-9D10-B0E272F10882}" destId="{5F7F6DD6-886F-4FD2-8164-1A15F7A7A9AE}" srcOrd="0" destOrd="0" presId="urn:microsoft.com/office/officeart/2005/8/layout/radial5"/>
    <dgm:cxn modelId="{40256E82-9096-4BF9-BF13-B7EA3EAD33E1}" type="presParOf" srcId="{806D7A93-40C0-4C81-8771-614604385D32}" destId="{7D41A70E-7464-46F6-B555-0E2209F199FA}" srcOrd="18" destOrd="0" presId="urn:microsoft.com/office/officeart/2005/8/layout/radial5"/>
    <dgm:cxn modelId="{63809677-5692-4EEA-ADA2-23BD0A49E35D}" type="presParOf" srcId="{806D7A93-40C0-4C81-8771-614604385D32}" destId="{24A5B87D-6BDF-4894-8710-1E56EB304EC6}" srcOrd="19" destOrd="0" presId="urn:microsoft.com/office/officeart/2005/8/layout/radial5"/>
    <dgm:cxn modelId="{5587C75D-6643-4CF5-BB14-075748BEE1D3}" type="presParOf" srcId="{24A5B87D-6BDF-4894-8710-1E56EB304EC6}" destId="{DDA72C45-62C9-4378-8A89-52366449AF8D}" srcOrd="0" destOrd="0" presId="urn:microsoft.com/office/officeart/2005/8/layout/radial5"/>
    <dgm:cxn modelId="{3A34198A-A421-4566-9104-C21258E12084}" type="presParOf" srcId="{806D7A93-40C0-4C81-8771-614604385D32}" destId="{9EF847DE-CDDD-4B57-A2CD-1F36490E5BF5}" srcOrd="20" destOrd="0" presId="urn:microsoft.com/office/officeart/2005/8/layout/radial5"/>
    <dgm:cxn modelId="{F84493CA-99B8-43A9-82FE-7C8CBAEBCD09}" type="presParOf" srcId="{806D7A93-40C0-4C81-8771-614604385D32}" destId="{46386BF8-6F72-4809-900A-835BC6B2BD92}" srcOrd="21" destOrd="0" presId="urn:microsoft.com/office/officeart/2005/8/layout/radial5"/>
    <dgm:cxn modelId="{C833A64F-9171-48CD-9967-782B129FCFC0}" type="presParOf" srcId="{46386BF8-6F72-4809-900A-835BC6B2BD92}" destId="{E9DAA1C2-C919-4B05-89C8-0A329203F0FC}" srcOrd="0" destOrd="0" presId="urn:microsoft.com/office/officeart/2005/8/layout/radial5"/>
    <dgm:cxn modelId="{BFC8E465-EF2D-4313-96BB-81A5536D9633}" type="presParOf" srcId="{806D7A93-40C0-4C81-8771-614604385D32}" destId="{9E5A6AA8-1748-4AFC-A944-A0A633500501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404A0-D2B1-47FE-9FB1-9CFD25CE3D14}">
      <dsp:nvSpPr>
        <dsp:cNvPr id="0" name=""/>
        <dsp:cNvSpPr/>
      </dsp:nvSpPr>
      <dsp:spPr>
        <a:xfrm>
          <a:off x="3886200" y="2133599"/>
          <a:ext cx="1447799" cy="1389487"/>
        </a:xfrm>
        <a:prstGeom prst="ellipse">
          <a:avLst/>
        </a:prstGeom>
        <a:solidFill>
          <a:srgbClr val="1324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err="1">
              <a:solidFill>
                <a:schemeClr val="bg1"/>
              </a:solidFill>
            </a:rPr>
            <a:t>VicPD’s</a:t>
          </a:r>
          <a:r>
            <a:rPr lang="en-CA" sz="1400" kern="1200">
              <a:solidFill>
                <a:schemeClr val="bg1"/>
              </a:solidFill>
            </a:rPr>
            <a:t> community engagement</a:t>
          </a:r>
        </a:p>
      </dsp:txBody>
      <dsp:txXfrm>
        <a:off x="4098225" y="2337085"/>
        <a:ext cx="1023749" cy="982515"/>
      </dsp:txXfrm>
    </dsp:sp>
    <dsp:sp modelId="{1DA75717-2D15-45B7-B991-9DB824688875}">
      <dsp:nvSpPr>
        <dsp:cNvPr id="0" name=""/>
        <dsp:cNvSpPr/>
      </dsp:nvSpPr>
      <dsp:spPr>
        <a:xfrm rot="21541238">
          <a:off x="4289783" y="1142474"/>
          <a:ext cx="598170" cy="887832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200" kern="1200"/>
        </a:p>
      </dsp:txBody>
      <dsp:txXfrm rot="10800000">
        <a:off x="4289796" y="1321574"/>
        <a:ext cx="418719" cy="532700"/>
      </dsp:txXfrm>
    </dsp:sp>
    <dsp:sp modelId="{511CF347-CF80-4A5E-AA3B-25767AE0C1AD}">
      <dsp:nvSpPr>
        <dsp:cNvPr id="0" name=""/>
        <dsp:cNvSpPr/>
      </dsp:nvSpPr>
      <dsp:spPr>
        <a:xfrm>
          <a:off x="4067688" y="0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>
              <a:solidFill>
                <a:srgbClr val="13243E"/>
              </a:solidFill>
            </a:rPr>
            <a:t>Focus groups</a:t>
          </a:r>
        </a:p>
      </dsp:txBody>
      <dsp:txXfrm>
        <a:off x="4214912" y="147224"/>
        <a:ext cx="710859" cy="710859"/>
      </dsp:txXfrm>
    </dsp:sp>
    <dsp:sp modelId="{7611D19D-B5C1-4C07-B9C2-24F8AA5105DF}">
      <dsp:nvSpPr>
        <dsp:cNvPr id="0" name=""/>
        <dsp:cNvSpPr/>
      </dsp:nvSpPr>
      <dsp:spPr>
        <a:xfrm rot="18163636">
          <a:off x="4832596" y="1515231"/>
          <a:ext cx="900924" cy="53193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4869249" y="1688742"/>
        <a:ext cx="741343" cy="319162"/>
      </dsp:txXfrm>
    </dsp:sp>
    <dsp:sp modelId="{FFDDF629-F25D-4929-AC9E-EAA6205A10EC}">
      <dsp:nvSpPr>
        <dsp:cNvPr id="0" name=""/>
        <dsp:cNvSpPr/>
      </dsp:nvSpPr>
      <dsp:spPr>
        <a:xfrm>
          <a:off x="5363222" y="371662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5510446" y="518886"/>
        <a:ext cx="710859" cy="710859"/>
      </dsp:txXfrm>
    </dsp:sp>
    <dsp:sp modelId="{4EDA462B-B519-4258-8118-732DEF6C635E}">
      <dsp:nvSpPr>
        <dsp:cNvPr id="0" name=""/>
        <dsp:cNvSpPr/>
      </dsp:nvSpPr>
      <dsp:spPr>
        <a:xfrm rot="15684884">
          <a:off x="5457818" y="1857314"/>
          <a:ext cx="583792" cy="901168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300" kern="1200"/>
        </a:p>
      </dsp:txBody>
      <dsp:txXfrm>
        <a:off x="5558459" y="2124136"/>
        <a:ext cx="408654" cy="540700"/>
      </dsp:txXfrm>
    </dsp:sp>
    <dsp:sp modelId="{FD3BD61E-798B-4C4F-A00A-CD3C84B09951}">
      <dsp:nvSpPr>
        <dsp:cNvPr id="0" name=""/>
        <dsp:cNvSpPr/>
      </dsp:nvSpPr>
      <dsp:spPr>
        <a:xfrm>
          <a:off x="6220299" y="1360781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6367523" y="1508005"/>
        <a:ext cx="710859" cy="710859"/>
      </dsp:txXfrm>
    </dsp:sp>
    <dsp:sp modelId="{ADA1D975-FCC1-47D5-9899-0FF18544659F}">
      <dsp:nvSpPr>
        <dsp:cNvPr id="0" name=""/>
        <dsp:cNvSpPr/>
      </dsp:nvSpPr>
      <dsp:spPr>
        <a:xfrm rot="5690427">
          <a:off x="5645579" y="2556986"/>
          <a:ext cx="581319" cy="89999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300" kern="1200"/>
        </a:p>
      </dsp:txBody>
      <dsp:txXfrm>
        <a:off x="5740135" y="2650097"/>
        <a:ext cx="406923" cy="539995"/>
      </dsp:txXfrm>
    </dsp:sp>
    <dsp:sp modelId="{F09518E6-7E7E-4B6E-B54F-31549ED06D97}">
      <dsp:nvSpPr>
        <dsp:cNvPr id="0" name=""/>
        <dsp:cNvSpPr/>
      </dsp:nvSpPr>
      <dsp:spPr>
        <a:xfrm>
          <a:off x="6406559" y="2656252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6553783" y="2803476"/>
        <a:ext cx="710859" cy="710859"/>
      </dsp:txXfrm>
    </dsp:sp>
    <dsp:sp modelId="{57DE03B6-0A8E-43E6-ADD9-6459E4E2E100}">
      <dsp:nvSpPr>
        <dsp:cNvPr id="0" name=""/>
        <dsp:cNvSpPr/>
      </dsp:nvSpPr>
      <dsp:spPr>
        <a:xfrm rot="2454545">
          <a:off x="5105205" y="3389480"/>
          <a:ext cx="897485" cy="5134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/>
        </a:p>
      </dsp:txBody>
      <dsp:txXfrm>
        <a:off x="5124016" y="3441732"/>
        <a:ext cx="743458" cy="308054"/>
      </dsp:txXfrm>
    </dsp:sp>
    <dsp:sp modelId="{89DE0CBE-E796-45D0-81DB-88FAED7C1475}">
      <dsp:nvSpPr>
        <dsp:cNvPr id="0" name=""/>
        <dsp:cNvSpPr/>
      </dsp:nvSpPr>
      <dsp:spPr>
        <a:xfrm>
          <a:off x="5862867" y="3846771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6010091" y="3993995"/>
        <a:ext cx="710859" cy="710859"/>
      </dsp:txXfrm>
    </dsp:sp>
    <dsp:sp modelId="{BEAA9E28-8F2A-4E8F-BB97-8E99897882E8}">
      <dsp:nvSpPr>
        <dsp:cNvPr id="0" name=""/>
        <dsp:cNvSpPr/>
      </dsp:nvSpPr>
      <dsp:spPr>
        <a:xfrm rot="9508598">
          <a:off x="4747968" y="3580669"/>
          <a:ext cx="595280" cy="87809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200" kern="1200"/>
        </a:p>
      </dsp:txBody>
      <dsp:txXfrm>
        <a:off x="4920325" y="3723527"/>
        <a:ext cx="416696" cy="526855"/>
      </dsp:txXfrm>
    </dsp:sp>
    <dsp:sp modelId="{63FE003A-D617-4B6F-B9E5-E6F9736C2254}">
      <dsp:nvSpPr>
        <dsp:cNvPr id="0" name=""/>
        <dsp:cNvSpPr/>
      </dsp:nvSpPr>
      <dsp:spPr>
        <a:xfrm>
          <a:off x="4761841" y="4554357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4909065" y="4701581"/>
        <a:ext cx="710859" cy="710859"/>
      </dsp:txXfrm>
    </dsp:sp>
    <dsp:sp modelId="{6A2B1851-03AB-4905-8FAB-2B8EF63A3989}">
      <dsp:nvSpPr>
        <dsp:cNvPr id="0" name=""/>
        <dsp:cNvSpPr/>
      </dsp:nvSpPr>
      <dsp:spPr>
        <a:xfrm rot="11472234">
          <a:off x="4048331" y="3603150"/>
          <a:ext cx="595280" cy="833129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0" kern="1200"/>
        </a:p>
      </dsp:txBody>
      <dsp:txXfrm rot="10800000">
        <a:off x="4225213" y="3787126"/>
        <a:ext cx="416696" cy="499877"/>
      </dsp:txXfrm>
    </dsp:sp>
    <dsp:sp modelId="{C015A30A-B015-4700-BA08-7A6D6ADEEC90}">
      <dsp:nvSpPr>
        <dsp:cNvPr id="0" name=""/>
        <dsp:cNvSpPr/>
      </dsp:nvSpPr>
      <dsp:spPr>
        <a:xfrm>
          <a:off x="3453050" y="4554357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>
              <a:solidFill>
                <a:srgbClr val="13243E"/>
              </a:solidFill>
            </a:rPr>
            <a:t>Social media discussions</a:t>
          </a:r>
        </a:p>
      </dsp:txBody>
      <dsp:txXfrm>
        <a:off x="3600274" y="4701581"/>
        <a:ext cx="710859" cy="710859"/>
      </dsp:txXfrm>
    </dsp:sp>
    <dsp:sp modelId="{40107044-1B34-44FB-B7CE-F102E7EB4F1A}">
      <dsp:nvSpPr>
        <dsp:cNvPr id="0" name=""/>
        <dsp:cNvSpPr/>
      </dsp:nvSpPr>
      <dsp:spPr>
        <a:xfrm rot="13885604">
          <a:off x="3372327" y="3230101"/>
          <a:ext cx="587848" cy="832182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0" kern="1200"/>
        </a:p>
      </dsp:txBody>
      <dsp:txXfrm rot="10800000">
        <a:off x="3515484" y="3465475"/>
        <a:ext cx="411494" cy="499310"/>
      </dsp:txXfrm>
    </dsp:sp>
    <dsp:sp modelId="{34C731CD-0657-4919-AF05-ABE5FC4EBE1B}">
      <dsp:nvSpPr>
        <dsp:cNvPr id="0" name=""/>
        <dsp:cNvSpPr/>
      </dsp:nvSpPr>
      <dsp:spPr>
        <a:xfrm>
          <a:off x="2352024" y="3846771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2499248" y="3993995"/>
        <a:ext cx="710859" cy="710859"/>
      </dsp:txXfrm>
    </dsp:sp>
    <dsp:sp modelId="{4F6D47F0-675B-46A2-9D10-B0E272F10882}">
      <dsp:nvSpPr>
        <dsp:cNvPr id="0" name=""/>
        <dsp:cNvSpPr/>
      </dsp:nvSpPr>
      <dsp:spPr>
        <a:xfrm rot="15356047">
          <a:off x="3073059" y="2617951"/>
          <a:ext cx="584981" cy="79490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800" kern="1200"/>
        </a:p>
      </dsp:txBody>
      <dsp:txXfrm rot="10800000">
        <a:off x="3182132" y="2862047"/>
        <a:ext cx="409487" cy="476941"/>
      </dsp:txXfrm>
    </dsp:sp>
    <dsp:sp modelId="{7D41A70E-7464-46F6-B555-0E2209F199FA}">
      <dsp:nvSpPr>
        <dsp:cNvPr id="0" name=""/>
        <dsp:cNvSpPr/>
      </dsp:nvSpPr>
      <dsp:spPr>
        <a:xfrm>
          <a:off x="1803714" y="2671945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50" kern="1200">
              <a:solidFill>
                <a:srgbClr val="13243E"/>
              </a:solidFill>
            </a:rPr>
            <a:t>Face-to-face interaction</a:t>
          </a:r>
        </a:p>
      </dsp:txBody>
      <dsp:txXfrm>
        <a:off x="1950938" y="2819169"/>
        <a:ext cx="710859" cy="710859"/>
      </dsp:txXfrm>
    </dsp:sp>
    <dsp:sp modelId="{24A5B87D-6BDF-4894-8710-1E56EB304EC6}">
      <dsp:nvSpPr>
        <dsp:cNvPr id="0" name=""/>
        <dsp:cNvSpPr/>
      </dsp:nvSpPr>
      <dsp:spPr>
        <a:xfrm rot="17574930">
          <a:off x="3200708" y="1935331"/>
          <a:ext cx="567190" cy="757756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10800000">
        <a:off x="3252659" y="2165246"/>
        <a:ext cx="397033" cy="454654"/>
      </dsp:txXfrm>
    </dsp:sp>
    <dsp:sp modelId="{9EF847DE-CDDD-4B57-A2CD-1F36490E5BF5}">
      <dsp:nvSpPr>
        <dsp:cNvPr id="0" name=""/>
        <dsp:cNvSpPr/>
      </dsp:nvSpPr>
      <dsp:spPr>
        <a:xfrm>
          <a:off x="1962714" y="1332085"/>
          <a:ext cx="1069064" cy="1062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>
              <a:solidFill>
                <a:srgbClr val="13243E"/>
              </a:solidFill>
            </a:rPr>
            <a:t>Community events</a:t>
          </a:r>
        </a:p>
      </dsp:txBody>
      <dsp:txXfrm>
        <a:off x="2119275" y="1487714"/>
        <a:ext cx="755942" cy="751442"/>
      </dsp:txXfrm>
    </dsp:sp>
    <dsp:sp modelId="{46386BF8-6F72-4809-900A-835BC6B2BD92}">
      <dsp:nvSpPr>
        <dsp:cNvPr id="0" name=""/>
        <dsp:cNvSpPr/>
      </dsp:nvSpPr>
      <dsp:spPr>
        <a:xfrm rot="14236364">
          <a:off x="3536591" y="1537053"/>
          <a:ext cx="801099" cy="48829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kern="1200"/>
        </a:p>
      </dsp:txBody>
      <dsp:txXfrm rot="10800000">
        <a:off x="3649434" y="1696328"/>
        <a:ext cx="654611" cy="292976"/>
      </dsp:txXfrm>
    </dsp:sp>
    <dsp:sp modelId="{9E5A6AA8-1748-4AFC-A944-A0A633500501}">
      <dsp:nvSpPr>
        <dsp:cNvPr id="0" name=""/>
        <dsp:cNvSpPr/>
      </dsp:nvSpPr>
      <dsp:spPr>
        <a:xfrm>
          <a:off x="2851669" y="371662"/>
          <a:ext cx="1005307" cy="100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700" kern="1200"/>
        </a:p>
      </dsp:txBody>
      <dsp:txXfrm>
        <a:off x="2998893" y="518886"/>
        <a:ext cx="710859" cy="71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0.06705</cdr:x>
      <cdr:y>0.88736</cdr:y>
    </cdr:from>
    <cdr:to>
      <cdr:x>0.95872</cdr:x>
      <cdr:y>0.98389</cdr:y>
    </cdr:to>
    <cdr:sp macro="" textlink="">
      <cdr:nvSpPr>
        <cdr:cNvPr id="2" name="Footer Placeholder 4">
          <a:extLst xmlns:a="http://schemas.openxmlformats.org/drawingml/2006/main">
            <a:ext uri="{FF2B5EF4-FFF2-40B4-BE49-F238E27FC236}">
              <a16:creationId xmlns:a16="http://schemas.microsoft.com/office/drawing/2014/main" id="{5953C472-2FCE-4990-BE4E-1D8137195C6A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3136" y="4733191"/>
          <a:ext cx="8153431" cy="514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13243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lnSpc>
              <a:spcPct val="150000"/>
            </a:lnSpc>
            <a:defRPr/>
          </a:pPr>
          <a:r>
            <a:rPr lang="en-US" dirty="0"/>
            <a:t>Figures reflect responses from residents and businesses in </a:t>
          </a:r>
          <a:r>
            <a:rPr lang="en-US" dirty="0" err="1"/>
            <a:t>VicPD's</a:t>
          </a:r>
          <a:r>
            <a:rPr lang="en-US" dirty="0"/>
            <a:t> jurisdiction of Esquimalt and Victoria.</a:t>
          </a:r>
        </a:p>
        <a:p xmlns:a="http://schemas.openxmlformats.org/drawingml/2006/main">
          <a:pPr algn="l">
            <a:lnSpc>
              <a:spcPct val="150000"/>
            </a:lnSpc>
            <a:defRPr/>
          </a:pPr>
          <a:r>
            <a:rPr lang="en-US" dirty="0"/>
            <a:t>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30DCBCBE-48BB-4176-A81E-3D2C183C07C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1E61CAD8-06B1-4662-8D8A-27F054C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3811D6-DDD2-4C0E-9671-A608276CB1D1}" type="datetimeFigureOut">
              <a:rPr lang="en-US"/>
              <a:pPr>
                <a:defRPr/>
              </a:pPr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20784C-2118-4C5E-B4D0-645C6035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3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8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1046-C92E-5403-8278-9F86B3E0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9441B-8176-8BA0-CEBB-CF1118CC1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5E8F8-8344-F325-6433-65A0602F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not a measure of crime within population, crime experienced may not have been reported.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EFAE-FB1C-AB3A-5AFF-C20AA4E18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based on perception rather than data. See Stats Canada for actual change. Statistically significant increase 2020-2021; stagnant since.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4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People feel much safer during the day than they do at night.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17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significant decrease in those that feel safe downtown even in the daytime.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6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significant increase in those that feel safe downtown, even in the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2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</a:t>
            </a:r>
            <a:r>
              <a:rPr lang="en-CA" err="1"/>
              <a:t>irst</a:t>
            </a:r>
            <a:r>
              <a:rPr lang="en-CA"/>
              <a:t> time including new cybercrime/financial crime category.</a:t>
            </a:r>
          </a:p>
          <a:p>
            <a:r>
              <a:rPr lang="en-CA"/>
              <a:t>Significant increase to Drug possession/open use becoming highest concern (next slide has last year’s as a comparison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 </a:t>
            </a:r>
            <a:endParaRPr lang="en-US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5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8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9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1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Full survey results to be posted on Open VicPD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 that these results will be available online after public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ea typeface="Calibri"/>
                <a:cs typeface="Calibri"/>
              </a:rPr>
              <a:t>Note: From 2014-2020 "I don't know" was not a recorded option in results (only include people with an opinion). From 2021-2024 the option was added, which gave the appearance of a drop in satisfaction rate. This year, the previous methodology was applied of not including those that do not have an opinion on satisfaction to illustrate a more accurate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CCF13-B806-4D83-8EF9-7E6EA6B9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190" y="6173506"/>
            <a:ext cx="8153400" cy="303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9" y="6275927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612648" y="6412456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tats (simple char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4" y="6323118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565326" y="6384837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  <p:extLst>
      <p:ext uri="{BB962C8B-B14F-4D97-AF65-F5344CB8AC3E}">
        <p14:creationId xmlns:p14="http://schemas.microsoft.com/office/powerpoint/2010/main" val="344337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 no stats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CAA53-8522-4040-8FD8-C1A131E9025D}"/>
              </a:ext>
            </a:extLst>
          </p:cNvPr>
          <p:cNvSpPr/>
          <p:nvPr userDrawn="1"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6B0D2-E7A6-4E2D-A923-16FAB9C8C34D}"/>
              </a:ext>
            </a:extLst>
          </p:cNvPr>
          <p:cNvSpPr/>
          <p:nvPr userDrawn="1"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nam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212B9-F283-4BFB-AC61-2444A15A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6" r:id="rId3"/>
    <p:sldLayoutId id="2147483735" r:id="rId4"/>
    <p:sldLayoutId id="2147483722" r:id="rId5"/>
    <p:sldLayoutId id="2147483737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s://vicpd.ca/open-vicp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71800"/>
            <a:ext cx="815340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2025</a:t>
            </a:r>
            <a:r>
              <a:rPr lang="en-US" sz="4800" b="1" cap="none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cap="none" err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VicPD</a:t>
            </a:r>
            <a:r>
              <a:rPr lang="en-US" sz="4800" b="1" cap="none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Community Survey: </a:t>
            </a:r>
            <a:br>
              <a:rPr lang="en-US" sz="4800" b="1" cap="none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Combined Victoria and Esquimalt</a:t>
            </a:r>
            <a:r>
              <a:rPr lang="en-US" sz="4800" b="1" cap="none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Results</a:t>
            </a:r>
            <a:endParaRPr lang="en-US" sz="4800" b="1">
              <a:solidFill>
                <a:srgbClr val="13243E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5739"/>
            <a:ext cx="1377356" cy="18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i="1">
                <a:latin typeface="Calibri"/>
                <a:ea typeface="Calibri"/>
                <a:cs typeface="Calibri"/>
              </a:rPr>
              <a:t>11-year trend: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7FCDE9EC-51F1-F0BE-A00D-6DF45027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1634696"/>
            <a:ext cx="8053754" cy="46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“VicPD is approachable”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6503A010-F27B-9999-D037-71D6D47BC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2" y="1712127"/>
            <a:ext cx="7479324" cy="4699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0C255-B246-27F4-7869-11248B6C3145}"/>
              </a:ext>
            </a:extLst>
          </p:cNvPr>
          <p:cNvSpPr txBox="1"/>
          <p:nvPr/>
        </p:nvSpPr>
        <p:spPr>
          <a:xfrm>
            <a:off x="2894399" y="3924099"/>
            <a:ext cx="4924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bg2"/>
                </a:solidFill>
                <a:latin typeface="Calibri"/>
                <a:ea typeface="Calibri"/>
                <a:cs typeface="Arial"/>
              </a:rPr>
              <a:t>18%</a:t>
            </a:r>
            <a:endParaRPr lang="en-US" sz="1200">
              <a:solidFill>
                <a:schemeClr val="bg2"/>
              </a:solidFill>
              <a:latin typeface="Calibri"/>
              <a:ea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DCF93-FA7C-164D-AB09-BD36005914FC}"/>
              </a:ext>
            </a:extLst>
          </p:cNvPr>
          <p:cNvSpPr txBox="1"/>
          <p:nvPr/>
        </p:nvSpPr>
        <p:spPr>
          <a:xfrm>
            <a:off x="3059723" y="4513385"/>
            <a:ext cx="410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3243E"/>
                </a:solidFill>
                <a:latin typeface="Calibri"/>
                <a:cs typeface="Arial"/>
              </a:rPr>
              <a:t>8%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47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courteous and polite”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2B75B627-AD33-FDEB-0C09-C68FE8433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1614174"/>
            <a:ext cx="8358554" cy="46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5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looks professional”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BEF489A7-B9BE-AB37-E57C-1F0028E18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2" y="1630344"/>
            <a:ext cx="7514492" cy="46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committed to the job”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D2B99B20-A4D6-52A4-FC01-33AC0CC74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6" y="1628741"/>
            <a:ext cx="8464062" cy="47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accountable”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496E9-6004-3171-1D87-0F8EF2FB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4" y="1532627"/>
            <a:ext cx="8276492" cy="49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0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A61CCD-92B2-485D-999D-BA3B47F9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300">
                <a:latin typeface="Calibri" panose="020F0502020204030204" pitchFamily="34" charset="0"/>
                <a:cs typeface="Calibri" panose="020F0502020204030204" pitchFamily="34" charset="0"/>
              </a:rPr>
              <a:t>“I feel comfortable talking to VicPD”</a:t>
            </a:r>
          </a:p>
        </p:txBody>
      </p:sp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F08FC863-24BF-7A28-DAE1-4693551BD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0" y="1590494"/>
            <a:ext cx="8593017" cy="47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D1ECA5-BAD9-49CB-95E9-947A8F55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234362" cy="990600"/>
          </a:xfrm>
        </p:spPr>
        <p:txBody>
          <a:bodyPr/>
          <a:lstStyle/>
          <a:p>
            <a:r>
              <a:rPr lang="en-CA" sz="4200">
                <a:latin typeface="Calibri" panose="020F0502020204030204" pitchFamily="34" charset="0"/>
                <a:cs typeface="Calibri" panose="020F0502020204030204" pitchFamily="34" charset="0"/>
              </a:rPr>
              <a:t>“I feel safe &amp; taken care of by VicPD”</a:t>
            </a:r>
          </a:p>
        </p:txBody>
      </p:sp>
      <p:pic>
        <p:nvPicPr>
          <p:cNvPr id="2" name="Picture 1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C2DBE2ED-9B69-638D-B0A2-3BBBFECB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23" y="1602836"/>
            <a:ext cx="7913077" cy="46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9CE9E3-F198-48F0-A785-AF38784E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87755"/>
          </a:xfrm>
        </p:spPr>
        <p:txBody>
          <a:bodyPr/>
          <a:lstStyle/>
          <a:p>
            <a:pPr>
              <a:lnSpc>
                <a:spcPts val="5280"/>
              </a:lnSpc>
              <a:spcBef>
                <a:spcPts val="0"/>
              </a:spcBef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“VicPD uses authority &amp; force appropriately”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00CAF-10AC-3E2E-1D1F-90C579F3D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5" y="1631860"/>
            <a:ext cx="8346831" cy="46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5024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“I am proud of VicPD”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16C4F005-5C3E-94B9-C56D-C0397135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3" y="1714971"/>
            <a:ext cx="7529805" cy="44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Background</a:t>
            </a:r>
            <a:endParaRPr lang="en-CA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/>
              <a:t>Community surveys held in 2014, 2017 and 2020</a:t>
            </a:r>
          </a:p>
          <a:p>
            <a:pPr>
              <a:spcAft>
                <a:spcPts val="1200"/>
              </a:spcAft>
            </a:pPr>
            <a:r>
              <a:rPr lang="en-CA"/>
              <a:t>Annual from 2020 onward</a:t>
            </a:r>
          </a:p>
          <a:p>
            <a:pPr>
              <a:spcAft>
                <a:spcPts val="1200"/>
              </a:spcAft>
            </a:pPr>
            <a:r>
              <a:rPr lang="en-CA"/>
              <a:t>Well received/appreciated by the community</a:t>
            </a:r>
          </a:p>
          <a:p>
            <a:pPr>
              <a:spcAft>
                <a:spcPts val="1200"/>
              </a:spcAft>
            </a:pPr>
            <a:r>
              <a:rPr lang="en-CA"/>
              <a:t>Survey design is based on:</a:t>
            </a:r>
          </a:p>
          <a:p>
            <a:pPr lvl="1">
              <a:spcAft>
                <a:spcPts val="1200"/>
              </a:spcAft>
            </a:pPr>
            <a:r>
              <a:rPr lang="en-CA"/>
              <a:t>Statistics Canada guidelines on survey design</a:t>
            </a:r>
          </a:p>
          <a:p>
            <a:pPr lvl="1">
              <a:spcAft>
                <a:spcPts val="1200"/>
              </a:spcAft>
            </a:pPr>
            <a:r>
              <a:rPr lang="en-CA"/>
              <a:t>National environmental scan of existing police surveys</a:t>
            </a:r>
          </a:p>
          <a:p>
            <a:pPr lvl="1">
              <a:spcAft>
                <a:spcPts val="1200"/>
              </a:spcAft>
            </a:pPr>
            <a:r>
              <a:rPr lang="en-CA"/>
              <a:t>Past surveys, allowing for trend analysis  </a:t>
            </a:r>
          </a:p>
          <a:p>
            <a:pPr marL="0" indent="0">
              <a:spcAft>
                <a:spcPts val="1200"/>
              </a:spcAft>
              <a:buNone/>
            </a:pPr>
            <a:endParaRPr lang="en-CA"/>
          </a:p>
          <a:p>
            <a:pPr marL="366713" lvl="1" indent="0">
              <a:buNone/>
            </a:pPr>
            <a:endParaRPr lang="en-US"/>
          </a:p>
          <a:p>
            <a:pPr lvl="1"/>
            <a:endParaRPr lang="en-CA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44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3121-DEB5-8741-9878-965AA5E96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036D-DAE7-E351-2C5E-A5107EDA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Perceptions of Crime 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&amp; 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Feelings of Safety</a:t>
            </a:r>
            <a:endParaRPr lang="en-US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31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8D20-9EE2-481F-A3A2-CCC7AA6C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CDBF-7FD7-7F97-B129-26AC58C2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1" y="121211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Have you been a victim of crime?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C996E-DF15-DFE5-F2CA-4AD98F8CB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5687604C-A5A7-91A9-AFAA-3446E0F7E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2" y="1869793"/>
            <a:ext cx="8154956" cy="41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0809B-8046-41E9-2BF8-0BBF19FE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3" y="1849789"/>
            <a:ext cx="8827477" cy="3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5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>
                <a:latin typeface="Calibri"/>
                <a:ea typeface="Calibri"/>
                <a:cs typeface="Calibri"/>
              </a:rPr>
              <a:t>11-year trend: 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5CA87-BCA7-8DA3-679A-1925EE63A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9112"/>
            <a:ext cx="9144000" cy="40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Do you feel safe? Neighbourhood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D7F0A99-4282-DC6B-5548-8342ABC2E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1791139"/>
            <a:ext cx="8698524" cy="44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Do you feel safe? Downtown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3" name="Picture 2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B76592A5-3E11-C866-69FA-A1E69EDEA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1" y="1634653"/>
            <a:ext cx="8510954" cy="47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/>
                <a:ea typeface="Calibri"/>
                <a:cs typeface="Calibri"/>
              </a:rPr>
              <a:t>Do you feel safe? Downtown (Vic)</a:t>
            </a:r>
            <a:endParaRPr lang="en-CA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84894FAF-80A0-D4A5-44D7-417C2436D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4" y="1833945"/>
            <a:ext cx="8534400" cy="42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EE238-E8C3-B62C-99BF-85BA7BE0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BACD-C395-D1E3-FDE5-E9A63695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Problems &amp; Solutions</a:t>
            </a:r>
            <a:endParaRPr lang="en-US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8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Which one problem should VicPD pay closer attention to?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1A569D-6E24-4786-92B0-B374E66D21AF}"/>
              </a:ext>
            </a:extLst>
          </p:cNvPr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Graphic 4" descr="Chat bubble">
            <a:extLst>
              <a:ext uri="{FF2B5EF4-FFF2-40B4-BE49-F238E27FC236}">
                <a16:creationId xmlns:a16="http://schemas.microsoft.com/office/drawing/2014/main" id="{274EBC6E-5C13-4984-B159-AA1625CAC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24" y="6252177"/>
            <a:ext cx="514912" cy="514912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BEFF04-A2B6-49C5-8BC7-0F388E39D415}"/>
              </a:ext>
            </a:extLst>
          </p:cNvPr>
          <p:cNvGraphicFramePr>
            <a:graphicFrameLocks/>
          </p:cNvGraphicFramePr>
          <p:nvPr/>
        </p:nvGraphicFramePr>
        <p:xfrm>
          <a:off x="0" y="1298904"/>
          <a:ext cx="9144000" cy="510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6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DEEF4CE-4EC3-0BAF-2955-8E343EE20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523" y="1719901"/>
            <a:ext cx="8510954" cy="43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/>
                <a:ea typeface="Calibri"/>
                <a:cs typeface="Calibri"/>
              </a:rPr>
              <a:t>Top Concern Changes 2024 - 2025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1735C-9F6B-5ED6-0DF4-FA9F2B95D04D}"/>
              </a:ext>
            </a:extLst>
          </p:cNvPr>
          <p:cNvSpPr txBox="1"/>
          <p:nvPr/>
        </p:nvSpPr>
        <p:spPr>
          <a:xfrm>
            <a:off x="1137249" y="1714180"/>
            <a:ext cx="11188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2024           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6BC9D-D780-11A0-8D5C-7F9A41BA74D1}"/>
              </a:ext>
            </a:extLst>
          </p:cNvPr>
          <p:cNvSpPr txBox="1"/>
          <p:nvPr/>
        </p:nvSpPr>
        <p:spPr>
          <a:xfrm>
            <a:off x="160904" y="2607436"/>
            <a:ext cx="41910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Open Drug Use (26%)</a:t>
            </a:r>
            <a:endParaRPr lang="en-US">
              <a:solidFill>
                <a:srgbClr val="EAEAEA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Homelessness (17%)</a:t>
            </a:r>
            <a:endParaRPr lang="en-US">
              <a:solidFill>
                <a:srgbClr val="EAEAEA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Traffic Offences (14%)</a:t>
            </a:r>
            <a:endParaRPr lang="en-US">
              <a:solidFill>
                <a:srgbClr val="EAEAEA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Mental Health (10%)</a:t>
            </a:r>
            <a:endParaRPr lang="en-US">
              <a:solidFill>
                <a:srgbClr val="EAEAEA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Break &amp; Enters (7%)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Drug Trafficking (7%)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Physical Assault (6%)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Shoplifting &amp; Theft (4%)</a:t>
            </a:r>
            <a:endParaRPr lang="en-US">
              <a:solidFill>
                <a:srgbClr val="EAEAEA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2"/>
                </a:solidFill>
                <a:latin typeface="Arial"/>
                <a:cs typeface="Arial"/>
              </a:rPr>
              <a:t>Robbery (2%)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Cybercrime (2%)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Graffiti &amp; Vandalism (2%)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Domestic Violence (2%)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Sexual Assault (1%)</a:t>
            </a:r>
          </a:p>
          <a:p>
            <a:pPr marL="342900" indent="-342900">
              <a:buAutoNum type="arabicPeriod"/>
            </a:pPr>
            <a:endParaRPr lang="en-CA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55420-F787-AAC7-3D81-12F0F09F9D74}"/>
              </a:ext>
            </a:extLst>
          </p:cNvPr>
          <p:cNvSpPr txBox="1"/>
          <p:nvPr/>
        </p:nvSpPr>
        <p:spPr>
          <a:xfrm>
            <a:off x="5334000" y="2612410"/>
            <a:ext cx="41910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Open Drug Use (29%)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</a:rPr>
              <a:t>Homelessness (17%)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Traffic Offences (12%)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</a:rPr>
              <a:t>Mental Health (10%)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Drug Trafficking (8%)</a:t>
            </a:r>
            <a:endParaRPr lang="en-US">
              <a:solidFill>
                <a:srgbClr val="13243E"/>
              </a:solidFill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Physical Assault (5%)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Break and Enters (5%)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Shoplifting &amp; Theft (4%)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chemeClr val="bg2"/>
                </a:solidFill>
                <a:latin typeface="Arial"/>
                <a:cs typeface="Arial"/>
              </a:rPr>
              <a:t>Graffiti &amp; Vandalism (3%)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Cybercrime (2%)</a:t>
            </a:r>
            <a:endParaRPr lang="en-US">
              <a:solidFill>
                <a:srgbClr val="FBAE18"/>
              </a:solidFill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13243E"/>
                </a:solidFill>
                <a:latin typeface="Arial"/>
                <a:cs typeface="Arial"/>
              </a:rPr>
              <a:t>Domestic Violence (2%)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FBAE18"/>
                </a:solidFill>
                <a:latin typeface="Arial"/>
                <a:cs typeface="Arial"/>
              </a:rPr>
              <a:t>Sexual Assault (2%)</a:t>
            </a:r>
            <a:endParaRPr lang="en-US">
              <a:solidFill>
                <a:srgbClr val="FBAE18"/>
              </a:solidFill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2"/>
                </a:solidFill>
                <a:latin typeface="Arial"/>
                <a:cs typeface="Arial"/>
              </a:rPr>
              <a:t>Robbery (1%)</a:t>
            </a:r>
            <a:endParaRPr lang="en-US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endParaRPr lang="en-CA">
              <a:solidFill>
                <a:schemeClr val="bg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261F4C-EC5E-B10A-A048-A2478693EE24}"/>
              </a:ext>
            </a:extLst>
          </p:cNvPr>
          <p:cNvCxnSpPr>
            <a:cxnSpLocks/>
          </p:cNvCxnSpPr>
          <p:nvPr/>
        </p:nvCxnSpPr>
        <p:spPr>
          <a:xfrm>
            <a:off x="3030415" y="2797675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A07878-7807-B620-9ACF-4AC250865235}"/>
              </a:ext>
            </a:extLst>
          </p:cNvPr>
          <p:cNvCxnSpPr>
            <a:cxnSpLocks/>
          </p:cNvCxnSpPr>
          <p:nvPr/>
        </p:nvCxnSpPr>
        <p:spPr>
          <a:xfrm>
            <a:off x="3030414" y="3043859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8F6B67-B27D-FDDD-7C18-6203751BC6A8}"/>
              </a:ext>
            </a:extLst>
          </p:cNvPr>
          <p:cNvCxnSpPr>
            <a:cxnSpLocks/>
          </p:cNvCxnSpPr>
          <p:nvPr/>
        </p:nvCxnSpPr>
        <p:spPr>
          <a:xfrm>
            <a:off x="3030413" y="3372104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8B9B1-3EFA-C3EE-8E49-F76F6EE1E02C}"/>
              </a:ext>
            </a:extLst>
          </p:cNvPr>
          <p:cNvCxnSpPr>
            <a:cxnSpLocks/>
          </p:cNvCxnSpPr>
          <p:nvPr/>
        </p:nvCxnSpPr>
        <p:spPr>
          <a:xfrm>
            <a:off x="3030412" y="3618288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11BFBB-8ED4-6799-849F-8EDE1E51A7E6}"/>
              </a:ext>
            </a:extLst>
          </p:cNvPr>
          <p:cNvCxnSpPr>
            <a:cxnSpLocks/>
          </p:cNvCxnSpPr>
          <p:nvPr/>
        </p:nvCxnSpPr>
        <p:spPr>
          <a:xfrm>
            <a:off x="3042134" y="3887918"/>
            <a:ext cx="2262554" cy="550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CEEA8-B06A-DA97-F09C-D224A8982AE3}"/>
              </a:ext>
            </a:extLst>
          </p:cNvPr>
          <p:cNvCxnSpPr>
            <a:cxnSpLocks/>
          </p:cNvCxnSpPr>
          <p:nvPr/>
        </p:nvCxnSpPr>
        <p:spPr>
          <a:xfrm flipV="1">
            <a:off x="3030411" y="3876196"/>
            <a:ext cx="2274277" cy="234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CA12AF-0D5C-1739-3EB8-981477897FE5}"/>
              </a:ext>
            </a:extLst>
          </p:cNvPr>
          <p:cNvCxnSpPr>
            <a:cxnSpLocks/>
          </p:cNvCxnSpPr>
          <p:nvPr/>
        </p:nvCxnSpPr>
        <p:spPr>
          <a:xfrm flipV="1">
            <a:off x="3042134" y="4145827"/>
            <a:ext cx="2274277" cy="293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991964-EDD6-9DC0-E6E6-515FA522A666}"/>
              </a:ext>
            </a:extLst>
          </p:cNvPr>
          <p:cNvCxnSpPr>
            <a:cxnSpLocks/>
          </p:cNvCxnSpPr>
          <p:nvPr/>
        </p:nvCxnSpPr>
        <p:spPr>
          <a:xfrm>
            <a:off x="3042134" y="4743703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D0018D-9A57-100B-6D17-E7FFD71CF7E8}"/>
              </a:ext>
            </a:extLst>
          </p:cNvPr>
          <p:cNvCxnSpPr>
            <a:cxnSpLocks/>
          </p:cNvCxnSpPr>
          <p:nvPr/>
        </p:nvCxnSpPr>
        <p:spPr>
          <a:xfrm>
            <a:off x="3053856" y="5013333"/>
            <a:ext cx="2239108" cy="996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8D0F73-DAD1-D595-A1D9-5D8BF1BC3916}"/>
              </a:ext>
            </a:extLst>
          </p:cNvPr>
          <p:cNvCxnSpPr>
            <a:cxnSpLocks/>
          </p:cNvCxnSpPr>
          <p:nvPr/>
        </p:nvCxnSpPr>
        <p:spPr>
          <a:xfrm>
            <a:off x="3053856" y="5236071"/>
            <a:ext cx="228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188DCC-6FD3-4AF8-C1A9-8A62890367C1}"/>
              </a:ext>
            </a:extLst>
          </p:cNvPr>
          <p:cNvCxnSpPr>
            <a:cxnSpLocks/>
          </p:cNvCxnSpPr>
          <p:nvPr/>
        </p:nvCxnSpPr>
        <p:spPr>
          <a:xfrm flipV="1">
            <a:off x="3206255" y="5013332"/>
            <a:ext cx="2110154" cy="5627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64285B-F606-DD55-7EA7-F0BE04EC4C59}"/>
              </a:ext>
            </a:extLst>
          </p:cNvPr>
          <p:cNvCxnSpPr>
            <a:cxnSpLocks/>
          </p:cNvCxnSpPr>
          <p:nvPr/>
        </p:nvCxnSpPr>
        <p:spPr>
          <a:xfrm flipV="1">
            <a:off x="3053857" y="5564318"/>
            <a:ext cx="2274277" cy="269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13C26-AD21-6812-EAFE-F3A3AF2D82BC}"/>
              </a:ext>
            </a:extLst>
          </p:cNvPr>
          <p:cNvCxnSpPr>
            <a:cxnSpLocks/>
          </p:cNvCxnSpPr>
          <p:nvPr/>
        </p:nvCxnSpPr>
        <p:spPr>
          <a:xfrm flipV="1">
            <a:off x="3030410" y="5833949"/>
            <a:ext cx="2297723" cy="293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3A3327-47A4-D6E5-DF4C-CFABE652DAAA}"/>
              </a:ext>
            </a:extLst>
          </p:cNvPr>
          <p:cNvSpPr txBox="1"/>
          <p:nvPr/>
        </p:nvSpPr>
        <p:spPr>
          <a:xfrm>
            <a:off x="6313098" y="1714179"/>
            <a:ext cx="111882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2025                                       </a:t>
            </a:r>
          </a:p>
        </p:txBody>
      </p:sp>
    </p:spTree>
    <p:extLst>
      <p:ext uri="{BB962C8B-B14F-4D97-AF65-F5344CB8AC3E}">
        <p14:creationId xmlns:p14="http://schemas.microsoft.com/office/powerpoint/2010/main" val="214357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</a:t>
            </a:r>
            <a:r>
              <a:rPr lang="en-CA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600"/>
              <a:t>Surveys were mailed to a random sample of addresses to confirm residency/business location in Esquimalt and Victoria</a:t>
            </a:r>
          </a:p>
          <a:p>
            <a:pPr>
              <a:spcAft>
                <a:spcPts val="1200"/>
              </a:spcAft>
            </a:pPr>
            <a:r>
              <a:rPr lang="en-CA" sz="2600"/>
              <a:t>Results are specific to: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2400" err="1"/>
              <a:t>VicPD’s</a:t>
            </a:r>
            <a:r>
              <a:rPr lang="en-CA" sz="2400"/>
              <a:t> jurisdiction (Esquimalt and Victoria)</a:t>
            </a:r>
          </a:p>
          <a:p>
            <a:pPr>
              <a:spcAft>
                <a:spcPts val="1200"/>
              </a:spcAft>
            </a:pPr>
            <a:r>
              <a:rPr lang="en-CA" sz="2400"/>
              <a:t>One option for completion:</a:t>
            </a:r>
          </a:p>
          <a:p>
            <a:pPr lvl="1">
              <a:spcAft>
                <a:spcPts val="1200"/>
              </a:spcAft>
            </a:pPr>
            <a:r>
              <a:rPr lang="en-US" sz="2100"/>
              <a:t>O</a:t>
            </a:r>
            <a:r>
              <a:rPr lang="en-CA" sz="2100" err="1"/>
              <a:t>nline</a:t>
            </a:r>
            <a:r>
              <a:rPr lang="en-CA" sz="2100"/>
              <a:t> (with unique code). Respondents who have access challenges were able to complete the survey by telephone.</a:t>
            </a:r>
            <a:endParaRPr lang="en-US" sz="2100"/>
          </a:p>
          <a:p>
            <a:pPr lvl="1"/>
            <a:endParaRPr lang="en-CA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657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BD14-0E6A-8C1A-E7BD-E4B0B1B6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Top Concern Changes 2024 - 2025</a:t>
            </a:r>
            <a:endParaRPr lang="en-CA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230878DB-D68D-3E7F-12A2-31001301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2920"/>
            <a:ext cx="9144000" cy="50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221E1F"/>
                </a:solidFill>
              </a:rPr>
              <a:t>How to deal with problems? 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6CF8C0C5-A42B-93CC-9611-B012BB80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4" y="1624976"/>
            <a:ext cx="8874370" cy="47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1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CF475F-ADAB-4AAF-AA52-FF5B2F8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000">
                <a:latin typeface="Calibri" panose="020F0502020204030204" pitchFamily="34" charset="0"/>
                <a:cs typeface="Calibri" panose="020F0502020204030204" pitchFamily="34" charset="0"/>
              </a:rPr>
              <a:t>“A Safer Community Together</a:t>
            </a:r>
            <a:r>
              <a:rPr lang="en-CA" sz="4000"/>
              <a:t>”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6BB9207-D139-AD2E-0E91-A3057164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1717054"/>
            <a:ext cx="8253047" cy="45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Summary</a:t>
            </a:r>
            <a:endParaRPr lang="en-CA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305800" cy="4495800"/>
          </a:xfrm>
        </p:spPr>
        <p:txBody>
          <a:bodyPr/>
          <a:lstStyle/>
          <a:p>
            <a:pPr marL="318770" indent="-318770">
              <a:spcAft>
                <a:spcPts val="1200"/>
              </a:spcAft>
            </a:pPr>
            <a:r>
              <a:rPr lang="en-CA">
                <a:latin typeface="Calibri"/>
                <a:ea typeface="Calibri"/>
                <a:cs typeface="Calibri"/>
              </a:rPr>
              <a:t>Respondents were invited to write in comments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18770" indent="-318770">
              <a:spcAft>
                <a:spcPts val="1200"/>
              </a:spcAft>
            </a:pPr>
            <a:r>
              <a:rPr lang="en-CA">
                <a:latin typeface="Calibri"/>
                <a:ea typeface="Calibri"/>
                <a:cs typeface="Calibri"/>
              </a:rPr>
              <a:t>Of 1050 respondents, 587 offered comments of substance (56%)</a:t>
            </a:r>
          </a:p>
          <a:p>
            <a:pPr marL="318770" indent="-318770">
              <a:spcAft>
                <a:spcPts val="1200"/>
              </a:spcAft>
            </a:pPr>
            <a:r>
              <a:rPr lang="en-CA">
                <a:latin typeface="Calibri"/>
                <a:ea typeface="Calibri"/>
                <a:cs typeface="Calibri"/>
              </a:rPr>
              <a:t>Common themes included: appreciation, the value of community policing, concerns about social disorder and property crime, and a desire for more visibility.</a:t>
            </a:r>
          </a:p>
          <a:p>
            <a:pPr marL="366395" lvl="1" indent="0">
              <a:buClr>
                <a:srgbClr val="FBAE18"/>
              </a:buClr>
              <a:buNone/>
            </a:pPr>
            <a:endParaRPr lang="en-US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7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145-C393-9B5D-FFF7-E2F9B7F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Sample Comments (1/4)</a:t>
            </a:r>
            <a:endParaRPr lang="en-CA">
              <a:latin typeface="Calibri"/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62CFA3-2EB6-2135-936D-01852095C55A}"/>
              </a:ext>
            </a:extLst>
          </p:cNvPr>
          <p:cNvSpPr txBox="1">
            <a:spLocks/>
          </p:cNvSpPr>
          <p:nvPr/>
        </p:nvSpPr>
        <p:spPr bwMode="auto">
          <a:xfrm>
            <a:off x="495300" y="16764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3243E"/>
              </a:buClr>
              <a:buNone/>
              <a:defRPr/>
            </a:pPr>
            <a:r>
              <a:rPr lang="en-US" sz="2800" i="1">
                <a:latin typeface="Calibri"/>
                <a:ea typeface="Calibri"/>
                <a:cs typeface="Calibri"/>
              </a:rPr>
              <a:t>“</a:t>
            </a:r>
            <a:r>
              <a:rPr lang="en-CA" sz="2800" i="1"/>
              <a:t>"The increased foot patrols downtown have made a noticeable difference. It feels safer and more welcoming."</a:t>
            </a:r>
            <a:r>
              <a:rPr lang="en-US" sz="2800" i="1"/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3243E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1324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CA" sz="2800" i="1"/>
              <a:t>“Our community liaison officer is fantastic. They are always available to answer questions and address concerns.”</a:t>
            </a:r>
            <a:endParaRPr lang="en-US" sz="2800" i="1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3243E"/>
              </a:buClr>
              <a:buSzPct val="60000"/>
              <a:buFont typeface="Wingdings" pitchFamily="2" charset="2"/>
              <a:buNone/>
              <a:tabLst/>
              <a:defRPr/>
            </a:pPr>
            <a:endParaRPr lang="en-US" sz="2800" i="1"/>
          </a:p>
          <a:p>
            <a:pPr marL="0" indent="0">
              <a:buNone/>
              <a:defRPr/>
            </a:pPr>
            <a:r>
              <a:rPr lang="en-CA" sz="2800" i="1"/>
              <a:t>“I appreciate the police department’s efforts to educate the public about scams and fraud.” </a:t>
            </a:r>
            <a:endParaRPr lang="en-US" sz="2800" i="1"/>
          </a:p>
        </p:txBody>
      </p:sp>
    </p:spTree>
    <p:extLst>
      <p:ext uri="{BB962C8B-B14F-4D97-AF65-F5344CB8AC3E}">
        <p14:creationId xmlns:p14="http://schemas.microsoft.com/office/powerpoint/2010/main" val="136948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145-C393-9B5D-FFF7-E2F9B7F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Sample Comments (2/4)</a:t>
            </a:r>
            <a:endParaRPr lang="en-CA"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07CE-97BB-327F-AE44-8ACA264479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15240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CA" sz="2800" i="1">
                <a:latin typeface="Calibri"/>
                <a:ea typeface="Calibri"/>
                <a:cs typeface="Calibri"/>
              </a:rPr>
              <a:t>“More bike patrols in parks and along the waterfront would be great. It’s a good way to cover a lot of ground and engage with the community.” </a:t>
            </a:r>
            <a:endParaRPr lang="en-US" sz="2800" i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br>
              <a:rPr lang="en-US" sz="2800" i="1"/>
            </a:br>
            <a:r>
              <a:rPr lang="en-CA" sz="2800" i="1">
                <a:latin typeface="Calibri"/>
                <a:ea typeface="Calibri"/>
                <a:cs typeface="Calibri"/>
              </a:rPr>
              <a:t>"I've had positive interactions with officers responding to noise complaints in my neighborhood. They were professional and respectful."</a:t>
            </a:r>
          </a:p>
          <a:p>
            <a:pPr marL="0" indent="0">
              <a:buNone/>
            </a:pPr>
            <a:endParaRPr lang="en-CA" sz="2800" i="1">
              <a:ea typeface="Calibri"/>
            </a:endParaRPr>
          </a:p>
          <a:p>
            <a:pPr marL="0" indent="0">
              <a:buNone/>
            </a:pPr>
            <a:r>
              <a:rPr lang="en-CA" sz="2800" i="1"/>
              <a:t>“The police department’s presence at local events is always appreciated. It creates a positive atmosphere and builds trust.”</a:t>
            </a:r>
          </a:p>
        </p:txBody>
      </p:sp>
    </p:spTree>
    <p:extLst>
      <p:ext uri="{BB962C8B-B14F-4D97-AF65-F5344CB8AC3E}">
        <p14:creationId xmlns:p14="http://schemas.microsoft.com/office/powerpoint/2010/main" val="4258908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145-C393-9B5D-FFF7-E2F9B7F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Sample Comments (3/4)</a:t>
            </a:r>
            <a:endParaRPr lang="en-CA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07CE-97BB-327F-AE44-8ACA264479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038600"/>
          </a:xfrm>
        </p:spPr>
        <p:txBody>
          <a:bodyPr/>
          <a:lstStyle/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 i="1">
                <a:latin typeface="Calibri"/>
                <a:ea typeface="Calibri"/>
                <a:cs typeface="Calibri"/>
              </a:rPr>
              <a:t>“We’ve seen a significant increase in property crime in our neighborhood. It’s unsettling and makes us feel unsafe.”</a:t>
            </a:r>
            <a:endParaRPr lang="en-US">
              <a:ea typeface="Calibri" panose="020F0502020204030204" pitchFamily="34" charset="0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endParaRPr lang="en-US" sz="2800" i="1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-CA" sz="2800" i="1">
                <a:latin typeface="Calibri"/>
                <a:ea typeface="Calibri"/>
                <a:cs typeface="Calibri"/>
              </a:rPr>
              <a:t>“The growing number of street encampments is creating a lot of problems for residents and businesses. Something needs to be done to address this issue.”</a:t>
            </a:r>
            <a:endParaRPr lang="en-US" sz="2800" i="1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endParaRPr lang="en-CA" sz="2800" i="1"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-CA" sz="2800" i="1">
                <a:latin typeface="Calibri"/>
                <a:ea typeface="Calibri"/>
                <a:cs typeface="Calibri"/>
              </a:rPr>
              <a:t>“I reported a suspicious activity but never received any follow-up. It made me feel like my concerns weren't taken seriously.”</a:t>
            </a:r>
            <a:endParaRPr lang="en-US" sz="2800" i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 i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295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145-C393-9B5D-FFF7-E2F9B7F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Sample Comments (4/4)</a:t>
            </a:r>
            <a:endParaRPr lang="en-CA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707CE-97BB-327F-AE44-8ACA264479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2057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CA" sz="2800" i="1">
                <a:latin typeface="Calibri"/>
                <a:ea typeface="Calibri"/>
                <a:cs typeface="Calibri"/>
              </a:rPr>
              <a:t>"The increase in drug use and homelessness is creating a dangerous environment. Something needs to be done."</a:t>
            </a:r>
          </a:p>
          <a:p>
            <a:pPr marL="0" indent="0">
              <a:buNone/>
            </a:pPr>
            <a:endParaRPr lang="en-CA" sz="2800" i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CA" sz="2800" i="1">
                <a:latin typeface="Calibri"/>
                <a:ea typeface="Calibri"/>
                <a:cs typeface="Calibri"/>
              </a:rPr>
              <a:t>“The downtown core feels increasingly unsafe, especially at night. There are a lot of aggressive panhandlers and people struggling with addiction.” </a:t>
            </a:r>
          </a:p>
        </p:txBody>
      </p:sp>
    </p:spTree>
    <p:extLst>
      <p:ext uri="{BB962C8B-B14F-4D97-AF65-F5344CB8AC3E}">
        <p14:creationId xmlns:p14="http://schemas.microsoft.com/office/powerpoint/2010/main" val="3856681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0" y="121211"/>
            <a:ext cx="8234999" cy="990600"/>
          </a:xfrm>
        </p:spPr>
        <p:txBody>
          <a:bodyPr/>
          <a:lstStyle/>
          <a:p>
            <a:r>
              <a:rPr lang="en-CA">
                <a:latin typeface="Calibri"/>
                <a:ea typeface="Calibri"/>
                <a:cs typeface="Calibri"/>
              </a:rPr>
              <a:t>For More Survey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18DDC7-9F3C-478C-A1B5-645C7C68ABBA}"/>
              </a:ext>
            </a:extLst>
          </p:cNvPr>
          <p:cNvSpPr txBox="1">
            <a:spLocks/>
          </p:cNvSpPr>
          <p:nvPr/>
        </p:nvSpPr>
        <p:spPr bwMode="auto">
          <a:xfrm>
            <a:off x="0" y="229193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F77A54-8CCE-4C92-B84B-2DA238C92EF4}"/>
              </a:ext>
            </a:extLst>
          </p:cNvPr>
          <p:cNvSpPr txBox="1">
            <a:spLocks/>
          </p:cNvSpPr>
          <p:nvPr/>
        </p:nvSpPr>
        <p:spPr>
          <a:xfrm>
            <a:off x="618190" y="6173506"/>
            <a:ext cx="2201210" cy="514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600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0EF630-8431-4D2E-BD09-F43F3E215EEF}"/>
              </a:ext>
            </a:extLst>
          </p:cNvPr>
          <p:cNvSpPr txBox="1">
            <a:spLocks/>
          </p:cNvSpPr>
          <p:nvPr/>
        </p:nvSpPr>
        <p:spPr bwMode="auto">
          <a:xfrm>
            <a:off x="3675619" y="2627456"/>
            <a:ext cx="1597499" cy="13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</a:p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F4413414-0743-4066-AC83-F3404A2E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737594"/>
            <a:ext cx="3005138" cy="14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673F-C2ED-40CD-9B36-F3150952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/>
              <a:t>Our survey: one of the many ways we connect with our community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2F7E619-F764-4070-92FA-83F212BB1D7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0" y="1295400"/>
          <a:ext cx="92202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94E388-5491-41E2-A12F-0FB07A94980F}"/>
              </a:ext>
            </a:extLst>
          </p:cNvPr>
          <p:cNvSpPr txBox="1"/>
          <p:nvPr/>
        </p:nvSpPr>
        <p:spPr>
          <a:xfrm>
            <a:off x="6358315" y="4167495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>
                <a:solidFill>
                  <a:srgbClr val="13243E"/>
                </a:solidFill>
                <a:latin typeface="+mn-lt"/>
              </a:rPr>
              <a:t>Community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ABE9E-2627-4BE3-81E8-BF49C9B866D0}"/>
              </a:ext>
            </a:extLst>
          </p:cNvPr>
          <p:cNvSpPr txBox="1"/>
          <p:nvPr/>
        </p:nvSpPr>
        <p:spPr>
          <a:xfrm>
            <a:off x="5406864" y="1834434"/>
            <a:ext cx="91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>
                <a:solidFill>
                  <a:srgbClr val="13243E"/>
                </a:solidFill>
                <a:latin typeface="+mj-lt"/>
              </a:rPr>
              <a:t>Diversity Advisory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53245-AA41-42C9-A43A-7AAD890D3C22}"/>
              </a:ext>
            </a:extLst>
          </p:cNvPr>
          <p:cNvSpPr txBox="1"/>
          <p:nvPr/>
        </p:nvSpPr>
        <p:spPr>
          <a:xfrm>
            <a:off x="2317269" y="5275780"/>
            <a:ext cx="1069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50">
                <a:solidFill>
                  <a:srgbClr val="13243E"/>
                </a:solidFill>
                <a:latin typeface="+mj-lt"/>
              </a:rPr>
              <a:t>Outreach by Community Resource Officers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635A8DC-E586-4FFC-B3A2-D76911E2B554}"/>
              </a:ext>
            </a:extLst>
          </p:cNvPr>
          <p:cNvSpPr/>
          <p:nvPr/>
        </p:nvSpPr>
        <p:spPr>
          <a:xfrm rot="1456817">
            <a:off x="7381957" y="4691399"/>
            <a:ext cx="1066800" cy="4924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BF339-1CD1-41F8-9CA4-A05F0F8C1D58}"/>
              </a:ext>
            </a:extLst>
          </p:cNvPr>
          <p:cNvSpPr txBox="1"/>
          <p:nvPr/>
        </p:nvSpPr>
        <p:spPr>
          <a:xfrm>
            <a:off x="6358315" y="2694900"/>
            <a:ext cx="6857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1300">
                <a:solidFill>
                  <a:srgbClr val="13243E"/>
                </a:solidFill>
                <a:latin typeface="Tw Cen MT"/>
              </a:rPr>
              <a:t>VicPD Civic Service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06F9D-0713-49A5-8D76-8BF2E793CD1C}"/>
              </a:ext>
            </a:extLst>
          </p:cNvPr>
          <p:cNvSpPr txBox="1"/>
          <p:nvPr/>
        </p:nvSpPr>
        <p:spPr>
          <a:xfrm>
            <a:off x="5960822" y="5368673"/>
            <a:ext cx="76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1300" i="1">
                <a:solidFill>
                  <a:srgbClr val="13243E"/>
                </a:solidFill>
                <a:latin typeface="Tw Cen MT"/>
              </a:rPr>
              <a:t>Open VicPD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278EC-9327-467B-A782-BC0B1DC5F589}"/>
              </a:ext>
            </a:extLst>
          </p:cNvPr>
          <p:cNvSpPr txBox="1"/>
          <p:nvPr/>
        </p:nvSpPr>
        <p:spPr>
          <a:xfrm>
            <a:off x="2852257" y="1802604"/>
            <a:ext cx="9937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1300">
                <a:solidFill>
                  <a:srgbClr val="13243E"/>
                </a:solidFill>
                <a:latin typeface="Tw Cen MT"/>
              </a:rPr>
              <a:t>Outreach to Indigenous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D3265-02AC-4364-BAE1-D2F59A8CC392}"/>
              </a:ext>
            </a:extLst>
          </p:cNvPr>
          <p:cNvSpPr txBox="1"/>
          <p:nvPr/>
        </p:nvSpPr>
        <p:spPr>
          <a:xfrm>
            <a:off x="4911726" y="6203985"/>
            <a:ext cx="685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1300">
                <a:solidFill>
                  <a:srgbClr val="13243E"/>
                </a:solidFill>
                <a:latin typeface="Tw Cen MT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56047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/>
          <a:lstStyle/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r>
              <a:rPr lang="en-CA">
                <a:latin typeface="Calibri"/>
                <a:ea typeface="Calibri"/>
                <a:cs typeface="Calibri"/>
              </a:rPr>
              <a:t>February/March: prepared surveys</a:t>
            </a:r>
            <a:endParaRPr lang="en-US">
              <a:latin typeface="Calibri"/>
              <a:ea typeface="Calibri"/>
              <a:cs typeface="Calibri"/>
            </a:endParaRP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r>
              <a:rPr lang="en-CA">
                <a:latin typeface="Calibri"/>
                <a:ea typeface="Calibri"/>
                <a:cs typeface="Calibri"/>
              </a:rPr>
              <a:t>April: Distributed surveys</a:t>
            </a: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April-May: Survey closed; analyzed results</a:t>
            </a: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r>
              <a:rPr lang="en-US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June-July: Internal </a:t>
            </a:r>
            <a:r>
              <a:rPr lang="en-CA">
                <a:latin typeface="Calibri"/>
                <a:ea typeface="Calibri"/>
                <a:cs typeface="Calibri"/>
              </a:rPr>
              <a:t>and public engagement to share findings</a:t>
            </a: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endParaRPr lang="en-US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endParaRPr lang="en-CA">
              <a:ea typeface="Calibri" panose="020F0502020204030204" pitchFamily="34" charset="0"/>
            </a:endParaRP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endParaRPr lang="en-CA">
              <a:ea typeface="Calibri" panose="020F0502020204030204" pitchFamily="34" charset="0"/>
            </a:endParaRP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endParaRPr lang="en-CA">
              <a:ea typeface="Calibri" panose="020F0502020204030204" pitchFamily="34" charset="0"/>
            </a:endParaRPr>
          </a:p>
          <a:p>
            <a:pPr marL="318770" indent="-318770">
              <a:spcBef>
                <a:spcPts val="1200"/>
              </a:spcBef>
              <a:spcAft>
                <a:spcPts val="1200"/>
              </a:spcAft>
            </a:pPr>
            <a:endParaRPr lang="en-CA">
              <a:ea typeface="Calibri" panose="020F0502020204030204" pitchFamily="34" charset="0"/>
            </a:endParaRPr>
          </a:p>
          <a:p>
            <a:pPr marL="639445" lvl="1">
              <a:spcAft>
                <a:spcPts val="0"/>
              </a:spcAft>
            </a:pPr>
            <a:endParaRPr lang="en-CA">
              <a:solidFill>
                <a:schemeClr val="bg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8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responded?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E0D60-D5CF-4FC6-BC62-1B0C561424E0}"/>
              </a:ext>
            </a:extLst>
          </p:cNvPr>
          <p:cNvSpPr txBox="1"/>
          <p:nvPr/>
        </p:nvSpPr>
        <p:spPr>
          <a:xfrm>
            <a:off x="307563" y="1816075"/>
            <a:ext cx="3494370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 randomly mailed</a:t>
            </a:r>
            <a:endParaRPr lang="en-US" sz="2500" b="1" i="1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30E9C-8381-404B-9787-1589DD6A51CF}"/>
              </a:ext>
            </a:extLst>
          </p:cNvPr>
          <p:cNvSpPr txBox="1"/>
          <p:nvPr/>
        </p:nvSpPr>
        <p:spPr>
          <a:xfrm>
            <a:off x="425777" y="6041193"/>
            <a:ext cx="311870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were completed.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49659-8062-4499-A7E0-EA5E0B97DB80}"/>
              </a:ext>
            </a:extLst>
          </p:cNvPr>
          <p:cNvSpPr txBox="1"/>
          <p:nvPr/>
        </p:nvSpPr>
        <p:spPr>
          <a:xfrm>
            <a:off x="91849" y="3721948"/>
            <a:ext cx="3938132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surveys to </a:t>
            </a:r>
          </a:p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Victoria and Esquimalt. </a:t>
            </a:r>
            <a:endParaRPr lang="en-US" sz="2500" b="1" i="1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C0F4A-7A5B-4019-841E-D4D66F5CE4D4}"/>
              </a:ext>
            </a:extLst>
          </p:cNvPr>
          <p:cNvSpPr txBox="1"/>
          <p:nvPr/>
        </p:nvSpPr>
        <p:spPr>
          <a:xfrm>
            <a:off x="293687" y="4576605"/>
            <a:ext cx="3384420" cy="1676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0">
                <a:solidFill>
                  <a:srgbClr val="13243E"/>
                </a:solidFill>
                <a:latin typeface="Frutiger LT Std 55 Roman"/>
                <a:cs typeface="Arial"/>
              </a:rPr>
              <a:t>1,050</a:t>
            </a:r>
            <a:endParaRPr lang="en-US" sz="10000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EDE50-D73F-4377-A2AB-1A465005AFC0}"/>
              </a:ext>
            </a:extLst>
          </p:cNvPr>
          <p:cNvSpPr txBox="1"/>
          <p:nvPr/>
        </p:nvSpPr>
        <p:spPr>
          <a:xfrm>
            <a:off x="383881" y="2293595"/>
            <a:ext cx="3370161" cy="161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>
                <a:solidFill>
                  <a:srgbClr val="13243E"/>
                </a:solidFill>
                <a:latin typeface="Frutiger LT Std 55 Roman" pitchFamily="34" charset="0"/>
              </a:rPr>
              <a:t>5,000</a:t>
            </a:r>
            <a:endParaRPr lang="en-US" sz="10000" b="1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8942680-EC47-4464-A6FF-BEF74FE77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708191"/>
              </p:ext>
            </p:extLst>
          </p:nvPr>
        </p:nvGraphicFramePr>
        <p:xfrm>
          <a:off x="5254799" y="1650825"/>
          <a:ext cx="3710083" cy="35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Left Brace 17">
            <a:extLst>
              <a:ext uri="{FF2B5EF4-FFF2-40B4-BE49-F238E27FC236}">
                <a16:creationId xmlns:a16="http://schemas.microsoft.com/office/drawing/2014/main" id="{D09D8D6C-0AB9-47AB-9381-D00D8E1E37FE}"/>
              </a:ext>
            </a:extLst>
          </p:cNvPr>
          <p:cNvSpPr/>
          <p:nvPr/>
        </p:nvSpPr>
        <p:spPr>
          <a:xfrm>
            <a:off x="3835902" y="1981200"/>
            <a:ext cx="1738302" cy="3843501"/>
          </a:xfrm>
          <a:prstGeom prst="leftBrace">
            <a:avLst>
              <a:gd name="adj1" fmla="val 8333"/>
              <a:gd name="adj2" fmla="val 50276"/>
            </a:avLst>
          </a:prstGeom>
          <a:ln w="38100">
            <a:solidFill>
              <a:srgbClr val="13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136D1-CC3F-4F88-9C21-0A8D715F5035}"/>
              </a:ext>
            </a:extLst>
          </p:cNvPr>
          <p:cNvSpPr txBox="1"/>
          <p:nvPr/>
        </p:nvSpPr>
        <p:spPr>
          <a:xfrm>
            <a:off x="5961473" y="5082512"/>
            <a:ext cx="274025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Margin of Error: </a:t>
            </a:r>
            <a:r>
              <a:rPr lang="en-US" sz="2000" b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3.01% </a:t>
            </a:r>
          </a:p>
          <a:p>
            <a:pPr algn="ctr"/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95% confidence level</a:t>
            </a:r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1400" b="1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5FDB2-AA13-446E-A316-86C8E6CDC84D}"/>
              </a:ext>
            </a:extLst>
          </p:cNvPr>
          <p:cNvSpPr/>
          <p:nvPr/>
        </p:nvSpPr>
        <p:spPr>
          <a:xfrm>
            <a:off x="5780326" y="5099389"/>
            <a:ext cx="2955573" cy="581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Graphic 12" descr="Chat bubble">
            <a:extLst>
              <a:ext uri="{FF2B5EF4-FFF2-40B4-BE49-F238E27FC236}">
                <a16:creationId xmlns:a16="http://schemas.microsoft.com/office/drawing/2014/main" id="{A7264973-F55E-4930-AB42-C53118DF9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053" y="5997063"/>
            <a:ext cx="514912" cy="514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0945D-EE9C-45C5-BBCC-8D494989128A}"/>
              </a:ext>
            </a:extLst>
          </p:cNvPr>
          <p:cNvSpPr/>
          <p:nvPr/>
        </p:nvSpPr>
        <p:spPr>
          <a:xfrm>
            <a:off x="5254799" y="6050990"/>
            <a:ext cx="3786283" cy="685799"/>
          </a:xfrm>
          <a:prstGeom prst="rect">
            <a:avLst/>
          </a:prstGeom>
          <a:noFill/>
          <a:ln>
            <a:solidFill>
              <a:srgbClr val="13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0"/>
              </a:spcBef>
            </a:pPr>
            <a:r>
              <a:rPr lang="en-CA" sz="140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If this survey was administered 100 times, in 95 of those instances the results will reflect the actual population result to within 3.01%.</a:t>
            </a:r>
          </a:p>
        </p:txBody>
      </p:sp>
    </p:spTree>
    <p:extLst>
      <p:ext uri="{BB962C8B-B14F-4D97-AF65-F5344CB8AC3E}">
        <p14:creationId xmlns:p14="http://schemas.microsoft.com/office/powerpoint/2010/main" val="243230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Combined VicPD Survey Results</a:t>
            </a:r>
            <a:endParaRPr lang="en-CA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marL="318770" indent="-318770">
              <a:spcAft>
                <a:spcPts val="1200"/>
              </a:spcAft>
            </a:pPr>
            <a:r>
              <a:rPr lang="en-US">
                <a:latin typeface="Calibri"/>
                <a:ea typeface="Calibri"/>
                <a:cs typeface="Calibri"/>
              </a:rPr>
              <a:t>This presentation reflects annual results from 2021-2025 for </a:t>
            </a:r>
            <a:r>
              <a:rPr lang="en-US" err="1">
                <a:latin typeface="Calibri"/>
                <a:ea typeface="Calibri"/>
                <a:cs typeface="Calibri"/>
              </a:rPr>
              <a:t>VicPD’s</a:t>
            </a:r>
            <a:r>
              <a:rPr lang="en-US">
                <a:latin typeface="Calibri"/>
                <a:ea typeface="Calibri"/>
                <a:cs typeface="Calibri"/>
              </a:rPr>
              <a:t> jurisdiction (combined results for residents and businesses in Esquimalt and Victoria).</a:t>
            </a:r>
          </a:p>
          <a:p>
            <a:pPr marL="318770" indent="-318770">
              <a:spcAft>
                <a:spcPts val="1200"/>
              </a:spcAft>
            </a:pPr>
            <a:r>
              <a:rPr lang="en-US">
                <a:latin typeface="Calibri"/>
                <a:ea typeface="Calibri"/>
                <a:cs typeface="Calibri"/>
              </a:rPr>
              <a:t>Results specific to Esquimalt and Victoria are also available.</a:t>
            </a:r>
          </a:p>
          <a:p>
            <a:pPr marL="318770" indent="-318770">
              <a:spcAft>
                <a:spcPts val="1200"/>
              </a:spcAft>
            </a:pPr>
            <a:r>
              <a:rPr lang="en-US">
                <a:latin typeface="Calibri"/>
                <a:ea typeface="Calibri"/>
                <a:cs typeface="Calibri"/>
              </a:rPr>
              <a:t>For survey questions with significant changes in responses compared to past years, an 11-year trend is displayed for longer-term analysis   </a:t>
            </a:r>
          </a:p>
          <a:p>
            <a:pPr marL="318770" indent="-318770">
              <a:spcAft>
                <a:spcPts val="1200"/>
              </a:spcAft>
            </a:pPr>
            <a:endParaRPr lang="en-CA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  <a:p>
            <a:pPr marL="639445" lvl="1"/>
            <a:endParaRPr lang="en-CA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22E8-F6D9-5A2D-F0C0-510376AD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Satisfaction &amp; Perceptions of </a:t>
            </a:r>
            <a:r>
              <a:rPr lang="en-US" err="1">
                <a:latin typeface="Calibri"/>
                <a:ea typeface="Calibri"/>
                <a:cs typeface="Calibri"/>
              </a:rPr>
              <a:t>VicPD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50155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73D9CFB9-E10C-9616-7780-828EAEA0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4" y="1718810"/>
            <a:ext cx="7666893" cy="44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7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olice">
      <a:dk1>
        <a:srgbClr val="EAEAEA"/>
      </a:dk1>
      <a:lt1>
        <a:srgbClr val="F8F8F8"/>
      </a:lt1>
      <a:dk2>
        <a:srgbClr val="FBAE18"/>
      </a:dk2>
      <a:lt2>
        <a:srgbClr val="13243E"/>
      </a:lt2>
      <a:accent1>
        <a:srgbClr val="FBAE18"/>
      </a:accent1>
      <a:accent2>
        <a:srgbClr val="13243E"/>
      </a:accent2>
      <a:accent3>
        <a:srgbClr val="A5AB81"/>
      </a:accent3>
      <a:accent4>
        <a:srgbClr val="D8B25C"/>
      </a:accent4>
      <a:accent5>
        <a:srgbClr val="13243E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lice">
    <a:dk1>
      <a:srgbClr val="EAEAEA"/>
    </a:dk1>
    <a:lt1>
      <a:srgbClr val="F8F8F8"/>
    </a:lt1>
    <a:dk2>
      <a:srgbClr val="FBAE18"/>
    </a:dk2>
    <a:lt2>
      <a:srgbClr val="13243E"/>
    </a:lt2>
    <a:accent1>
      <a:srgbClr val="FBAE18"/>
    </a:accent1>
    <a:accent2>
      <a:srgbClr val="13243E"/>
    </a:accent2>
    <a:accent3>
      <a:srgbClr val="A5AB81"/>
    </a:accent3>
    <a:accent4>
      <a:srgbClr val="D8B25C"/>
    </a:accent4>
    <a:accent5>
      <a:srgbClr val="13243E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0646F6E0FC44C99E48C281198226C" ma:contentTypeVersion="15" ma:contentTypeDescription="Create a new document." ma:contentTypeScope="" ma:versionID="90b57c0e7497631c719bec83c5fe5af6">
  <xsd:schema xmlns:xsd="http://www.w3.org/2001/XMLSchema" xmlns:xs="http://www.w3.org/2001/XMLSchema" xmlns:p="http://schemas.microsoft.com/office/2006/metadata/properties" xmlns:ns2="a0bdbf8f-3809-4c13-b28f-117003b3210b" xmlns:ns3="39d9b590-4a18-42af-82b8-8d01f026af81" targetNamespace="http://schemas.microsoft.com/office/2006/metadata/properties" ma:root="true" ma:fieldsID="1c452942e7eca7591f252fa218b88312" ns2:_="" ns3:_="">
    <xsd:import namespace="a0bdbf8f-3809-4c13-b28f-117003b3210b"/>
    <xsd:import namespace="39d9b590-4a18-42af-82b8-8d01f026a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dbf8f-3809-4c13-b28f-117003b32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9855fbc-350f-4446-b983-bd6062d0a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9b590-4a18-42af-82b8-8d01f026a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3dc798-26ab-4510-9e51-29086204b6de}" ma:internalName="TaxCatchAll" ma:showField="CatchAllData" ma:web="39d9b590-4a18-42af-82b8-8d01f026af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dbf8f-3809-4c13-b28f-117003b3210b">
      <Terms xmlns="http://schemas.microsoft.com/office/infopath/2007/PartnerControls"/>
    </lcf76f155ced4ddcb4097134ff3c332f>
    <TaxCatchAll xmlns="39d9b590-4a18-42af-82b8-8d01f026af81" xsi:nil="true"/>
  </documentManagement>
</p:properties>
</file>

<file path=customXml/itemProps1.xml><?xml version="1.0" encoding="utf-8"?>
<ds:datastoreItem xmlns:ds="http://schemas.openxmlformats.org/officeDocument/2006/customXml" ds:itemID="{71A61E23-0230-4A50-8734-18173D498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F50C9-D76F-4708-BDCB-D1D78FC3CA16}">
  <ds:schemaRefs>
    <ds:schemaRef ds:uri="39d9b590-4a18-42af-82b8-8d01f026af81"/>
    <ds:schemaRef ds:uri="a0bdbf8f-3809-4c13-b28f-117003b32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9889A4-1D7D-473B-9C8C-1DA9E7A69407}">
  <ds:schemaRefs>
    <ds:schemaRef ds:uri="39d9b590-4a18-42af-82b8-8d01f026af81"/>
    <ds:schemaRef ds:uri="a0bdbf8f-3809-4c13-b28f-117003b3210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38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2025 VicPD Community Survey:  Combined Victoria and Esquimalt Results</vt:lpstr>
      <vt:lpstr>Background</vt:lpstr>
      <vt:lpstr>Methodology</vt:lpstr>
      <vt:lpstr>Our survey: one of the many ways we connect with our community</vt:lpstr>
      <vt:lpstr>Timeline</vt:lpstr>
      <vt:lpstr>How many responded?</vt:lpstr>
      <vt:lpstr>Combined VicPD Survey Results</vt:lpstr>
      <vt:lpstr>Satisfaction &amp; Perceptions of VicPD</vt:lpstr>
      <vt:lpstr>Satisfaction</vt:lpstr>
      <vt:lpstr>11-year trend: Satisfaction</vt:lpstr>
      <vt:lpstr>“VicPD is approachable”</vt:lpstr>
      <vt:lpstr>“VicPD is courteous and polite”</vt:lpstr>
      <vt:lpstr>“VicPD looks professional”</vt:lpstr>
      <vt:lpstr>“VicPD is committed to the job”</vt:lpstr>
      <vt:lpstr>“VicPD is accountable”</vt:lpstr>
      <vt:lpstr>“I feel comfortable talking to VicPD”</vt:lpstr>
      <vt:lpstr>“I feel safe &amp; taken care of by VicPD”</vt:lpstr>
      <vt:lpstr>“VicPD uses authority &amp; force appropriately”</vt:lpstr>
      <vt:lpstr>“I am proud of VicPD”</vt:lpstr>
      <vt:lpstr>Perceptions of Crime  &amp;  Feelings of Safety</vt:lpstr>
      <vt:lpstr>Have you been a victim of crime?</vt:lpstr>
      <vt:lpstr>Has crime changed?</vt:lpstr>
      <vt:lpstr>11-year trend: Has crime changed?</vt:lpstr>
      <vt:lpstr>Do you feel safe? Neighbourhood</vt:lpstr>
      <vt:lpstr>Do you feel safe? Downtown</vt:lpstr>
      <vt:lpstr>Do you feel safe? Downtown (Vic)</vt:lpstr>
      <vt:lpstr>Problems &amp; Solutions</vt:lpstr>
      <vt:lpstr>Which one problem should VicPD pay closer attention to?</vt:lpstr>
      <vt:lpstr>Top Concern Changes 2024 - 2025</vt:lpstr>
      <vt:lpstr>Top Concern Changes 2024 - 2025</vt:lpstr>
      <vt:lpstr>How to deal with problems? </vt:lpstr>
      <vt:lpstr>“A Safer Community Together”</vt:lpstr>
      <vt:lpstr>Comments Summary</vt:lpstr>
      <vt:lpstr>Sample Comments (1/4)</vt:lpstr>
      <vt:lpstr>Sample Comments (2/4)</vt:lpstr>
      <vt:lpstr>Sample Comments (3/4)</vt:lpstr>
      <vt:lpstr>Sample Comments (4/4)</vt:lpstr>
      <vt:lpstr>For More Survey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Street Disorder</dc:title>
  <dc:creator>vi50739</dc:creator>
  <cp:revision>9</cp:revision>
  <cp:lastPrinted>2024-05-21T23:30:46Z</cp:lastPrinted>
  <dcterms:created xsi:type="dcterms:W3CDTF">2011-02-15T19:25:46Z</dcterms:created>
  <dcterms:modified xsi:type="dcterms:W3CDTF">2025-07-10T16:10:54Z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0x010100EA60646F6E0FC44C99E48C281198226C</vt:lpwstr>
  </property>
  <property fmtid="{D5CDD505-2E9C-101B-9397-08002B2CF9AE}" pid="3" name="MediaServiceImageTags">
    <vt:lpwstr/>
  </property>
</Properties>
</file>