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1"/>
  </p:notesMasterIdLst>
  <p:handoutMasterIdLst>
    <p:handoutMasterId r:id="rId32"/>
  </p:handoutMasterIdLst>
  <p:sldIdLst>
    <p:sldId id="598" r:id="rId5"/>
    <p:sldId id="552" r:id="rId6"/>
    <p:sldId id="637" r:id="rId7"/>
    <p:sldId id="728" r:id="rId8"/>
    <p:sldId id="699" r:id="rId9"/>
    <p:sldId id="700" r:id="rId10"/>
    <p:sldId id="687" r:id="rId11"/>
    <p:sldId id="688" r:id="rId12"/>
    <p:sldId id="691" r:id="rId13"/>
    <p:sldId id="692" r:id="rId14"/>
    <p:sldId id="693" r:id="rId15"/>
    <p:sldId id="694" r:id="rId16"/>
    <p:sldId id="695" r:id="rId17"/>
    <p:sldId id="696" r:id="rId18"/>
    <p:sldId id="698" r:id="rId19"/>
    <p:sldId id="729" r:id="rId20"/>
    <p:sldId id="726" r:id="rId21"/>
    <p:sldId id="690" r:id="rId22"/>
    <p:sldId id="683" r:id="rId23"/>
    <p:sldId id="684" r:id="rId24"/>
    <p:sldId id="709" r:id="rId25"/>
    <p:sldId id="730" r:id="rId26"/>
    <p:sldId id="713" r:id="rId27"/>
    <p:sldId id="714" r:id="rId28"/>
    <p:sldId id="701" r:id="rId29"/>
    <p:sldId id="646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Title" id="{DBA29873-9895-4E99-BCE8-87823D7CFF3A}">
          <p14:sldIdLst>
            <p14:sldId id="598"/>
          </p14:sldIdLst>
        </p14:section>
        <p14:section name="Intro" id="{DA95B310-645C-43F5-9173-66015B0E6E78}">
          <p14:sldIdLst>
            <p14:sldId id="552"/>
            <p14:sldId id="637"/>
            <p14:sldId id="728"/>
            <p14:sldId id="699"/>
            <p14:sldId id="700"/>
            <p14:sldId id="687"/>
            <p14:sldId id="688"/>
            <p14:sldId id="691"/>
            <p14:sldId id="692"/>
            <p14:sldId id="693"/>
            <p14:sldId id="694"/>
            <p14:sldId id="695"/>
            <p14:sldId id="696"/>
            <p14:sldId id="698"/>
            <p14:sldId id="729"/>
          </p14:sldIdLst>
        </p14:section>
        <p14:section name="Charts" id="{210AF09B-161C-4AF5-80C4-71F271386827}">
          <p14:sldIdLst>
            <p14:sldId id="726"/>
            <p14:sldId id="690"/>
            <p14:sldId id="683"/>
            <p14:sldId id="684"/>
            <p14:sldId id="709"/>
            <p14:sldId id="730"/>
            <p14:sldId id="713"/>
            <p14:sldId id="714"/>
            <p14:sldId id="701"/>
            <p14:sldId id="646"/>
          </p14:sldIdLst>
        </p14:section>
        <p14:section name="Comments" id="{7DDC3D99-D97F-4999-A5FC-C2210D0334F2}">
          <p14:sldIdLst/>
        </p14:section>
        <p14:section name="Close" id="{8E77158D-5E9B-482C-A9B2-48F366662BE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holm, Kate" initials="" lastIdx="0" clrIdx="0"/>
  <p:cmAuthor id="2" name="Salholm, Kate" initials="SK" lastIdx="42" clrIdx="1"/>
  <p:cmAuthor id="3" name="MacIntyre, Mark" initials="MM" lastIdx="17" clrIdx="2">
    <p:extLst>
      <p:ext uri="{19B8F6BF-5375-455C-9EA6-DF929625EA0E}">
        <p15:presenceInfo xmlns:p15="http://schemas.microsoft.com/office/powerpoint/2012/main" userId="S-1-5-21-968304406-1458176892-1501187911-11781" providerId="AD"/>
      </p:ext>
    </p:extLst>
  </p:cmAuthor>
  <p:cmAuthor id="4" name="Osoko, Bowen" initials="OB" lastIdx="2" clrIdx="3">
    <p:extLst>
      <p:ext uri="{19B8F6BF-5375-455C-9EA6-DF929625EA0E}">
        <p15:presenceInfo xmlns:p15="http://schemas.microsoft.com/office/powerpoint/2012/main" userId="S-1-5-21-968304406-1458176892-1501187911-115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43E"/>
    <a:srgbClr val="FBAE18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274C84-C334-0C05-4BAF-D1BF7AFC5B98}" v="21" dt="2025-07-03T23:40:02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hl, Griffen" userId="S::vi1193@vicpd.ca::e6f35e2d-1c1b-42a8-9642-40c6104d1d67" providerId="AD" clId="Web-{753ABED4-C47C-D176-0A34-F41B4D84106E}"/>
    <pc:docChg chg="addSld modSld modSection">
      <pc:chgData name="Hohl, Griffen" userId="S::vi1193@vicpd.ca::e6f35e2d-1c1b-42a8-9642-40c6104d1d67" providerId="AD" clId="Web-{753ABED4-C47C-D176-0A34-F41B4D84106E}" dt="2025-05-20T21:04:19.265" v="83"/>
      <pc:docMkLst>
        <pc:docMk/>
      </pc:docMkLst>
      <pc:sldChg chg="modSp">
        <pc:chgData name="Hohl, Griffen" userId="S::vi1193@vicpd.ca::e6f35e2d-1c1b-42a8-9642-40c6104d1d67" providerId="AD" clId="Web-{753ABED4-C47C-D176-0A34-F41B4D84106E}" dt="2025-05-20T20:54:32.345" v="40" actId="1076"/>
        <pc:sldMkLst>
          <pc:docMk/>
          <pc:sldMk cId="2432309176" sldId="552"/>
        </pc:sldMkLst>
      </pc:sldChg>
      <pc:sldChg chg="modSp">
        <pc:chgData name="Hohl, Griffen" userId="S::vi1193@vicpd.ca::e6f35e2d-1c1b-42a8-9642-40c6104d1d67" providerId="AD" clId="Web-{753ABED4-C47C-D176-0A34-F41B4D84106E}" dt="2025-05-20T20:51:58.669" v="2" actId="20577"/>
        <pc:sldMkLst>
          <pc:docMk/>
          <pc:sldMk cId="2225615488" sldId="598"/>
        </pc:sldMkLst>
      </pc:sldChg>
      <pc:sldChg chg="modSp">
        <pc:chgData name="Hohl, Griffen" userId="S::vi1193@vicpd.ca::e6f35e2d-1c1b-42a8-9642-40c6104d1d67" providerId="AD" clId="Web-{753ABED4-C47C-D176-0A34-F41B4D84106E}" dt="2025-05-20T20:55:14.455" v="73" actId="20577"/>
        <pc:sldMkLst>
          <pc:docMk/>
          <pc:sldMk cId="1232957727" sldId="637"/>
        </pc:sldMkLst>
      </pc:sldChg>
      <pc:sldChg chg="modSp">
        <pc:chgData name="Hohl, Griffen" userId="S::vi1193@vicpd.ca::e6f35e2d-1c1b-42a8-9642-40c6104d1d67" providerId="AD" clId="Web-{753ABED4-C47C-D176-0A34-F41B4D84106E}" dt="2025-05-20T20:53:11.296" v="21" actId="20577"/>
        <pc:sldMkLst>
          <pc:docMk/>
          <pc:sldMk cId="3706686820" sldId="644"/>
        </pc:sldMkLst>
      </pc:sldChg>
      <pc:sldChg chg="modNotes">
        <pc:chgData name="Hohl, Griffen" userId="S::vi1193@vicpd.ca::e6f35e2d-1c1b-42a8-9642-40c6104d1d67" providerId="AD" clId="Web-{753ABED4-C47C-D176-0A34-F41B4D84106E}" dt="2025-05-20T20:54:50.954" v="66"/>
        <pc:sldMkLst>
          <pc:docMk/>
          <pc:sldMk cId="1389273748" sldId="679"/>
        </pc:sldMkLst>
      </pc:sldChg>
      <pc:sldChg chg="modNotes">
        <pc:chgData name="Hohl, Griffen" userId="S::vi1193@vicpd.ca::e6f35e2d-1c1b-42a8-9642-40c6104d1d67" providerId="AD" clId="Web-{753ABED4-C47C-D176-0A34-F41B4D84106E}" dt="2025-05-20T20:55:01.064" v="68"/>
        <pc:sldMkLst>
          <pc:docMk/>
          <pc:sldMk cId="758638913" sldId="680"/>
        </pc:sldMkLst>
      </pc:sldChg>
      <pc:sldChg chg="addSp delSp modSp add replId">
        <pc:chgData name="Hohl, Griffen" userId="S::vi1193@vicpd.ca::e6f35e2d-1c1b-42a8-9642-40c6104d1d67" providerId="AD" clId="Web-{753ABED4-C47C-D176-0A34-F41B4D84106E}" dt="2025-05-20T21:04:19.265" v="83"/>
        <pc:sldMkLst>
          <pc:docMk/>
          <pc:sldMk cId="1588599237" sldId="726"/>
        </pc:sldMkLst>
      </pc:sldChg>
    </pc:docChg>
  </pc:docChgLst>
  <pc:docChgLst>
    <pc:chgData name="Hohl, Griffen" userId="S::vi1193@vicpd.ca::e6f35e2d-1c1b-42a8-9642-40c6104d1d67" providerId="AD" clId="Web-{4F10DC96-F89C-288C-9493-85A9F2656C27}"/>
    <pc:docChg chg="addSld delSld modSld sldOrd modSection">
      <pc:chgData name="Hohl, Griffen" userId="S::vi1193@vicpd.ca::e6f35e2d-1c1b-42a8-9642-40c6104d1d67" providerId="AD" clId="Web-{4F10DC96-F89C-288C-9493-85A9F2656C27}" dt="2025-05-21T15:55:18.589" v="933"/>
      <pc:docMkLst>
        <pc:docMk/>
      </pc:docMkLst>
      <pc:sldChg chg="modSp">
        <pc:chgData name="Hohl, Griffen" userId="S::vi1193@vicpd.ca::e6f35e2d-1c1b-42a8-9642-40c6104d1d67" providerId="AD" clId="Web-{4F10DC96-F89C-288C-9493-85A9F2656C27}" dt="2025-05-21T15:52:03.775" v="932" actId="20577"/>
        <pc:sldMkLst>
          <pc:docMk/>
          <pc:sldMk cId="1232957727" sldId="637"/>
        </pc:sldMkLst>
      </pc:sldChg>
      <pc:sldChg chg="addSp delSp modSp">
        <pc:chgData name="Hohl, Griffen" userId="S::vi1193@vicpd.ca::e6f35e2d-1c1b-42a8-9642-40c6104d1d67" providerId="AD" clId="Web-{4F10DC96-F89C-288C-9493-85A9F2656C27}" dt="2025-05-20T21:33:38.142" v="137" actId="20577"/>
        <pc:sldMkLst>
          <pc:docMk/>
          <pc:sldMk cId="151863560" sldId="683"/>
        </pc:sldMkLst>
      </pc:sldChg>
      <pc:sldChg chg="addSp delSp modSp">
        <pc:chgData name="Hohl, Griffen" userId="S::vi1193@vicpd.ca::e6f35e2d-1c1b-42a8-9642-40c6104d1d67" providerId="AD" clId="Web-{4F10DC96-F89C-288C-9493-85A9F2656C27}" dt="2025-05-20T21:34:39.253" v="142" actId="1076"/>
        <pc:sldMkLst>
          <pc:docMk/>
          <pc:sldMk cId="752264775" sldId="684"/>
        </pc:sldMkLst>
      </pc:sldChg>
      <pc:sldChg chg="addSp delSp modSp ord">
        <pc:chgData name="Hohl, Griffen" userId="S::vi1193@vicpd.ca::e6f35e2d-1c1b-42a8-9642-40c6104d1d67" providerId="AD" clId="Web-{4F10DC96-F89C-288C-9493-85A9F2656C27}" dt="2025-05-20T22:08:23.831" v="265" actId="1076"/>
        <pc:sldMkLst>
          <pc:docMk/>
          <pc:sldMk cId="3827473767" sldId="687"/>
        </pc:sldMkLst>
      </pc:sldChg>
      <pc:sldChg chg="addSp delSp modSp">
        <pc:chgData name="Hohl, Griffen" userId="S::vi1193@vicpd.ca::e6f35e2d-1c1b-42a8-9642-40c6104d1d67" providerId="AD" clId="Web-{4F10DC96-F89C-288C-9493-85A9F2656C27}" dt="2025-05-20T22:00:13.824" v="220" actId="14100"/>
        <pc:sldMkLst>
          <pc:docMk/>
          <pc:sldMk cId="2748356762" sldId="688"/>
        </pc:sldMkLst>
      </pc:sldChg>
      <pc:sldChg chg="del">
        <pc:chgData name="Hohl, Griffen" userId="S::vi1193@vicpd.ca::e6f35e2d-1c1b-42a8-9642-40c6104d1d67" providerId="AD" clId="Web-{4F10DC96-F89C-288C-9493-85A9F2656C27}" dt="2025-05-20T22:50:38.543" v="613"/>
        <pc:sldMkLst>
          <pc:docMk/>
          <pc:sldMk cId="20554354" sldId="689"/>
        </pc:sldMkLst>
      </pc:sldChg>
      <pc:sldChg chg="addSp delSp modSp">
        <pc:chgData name="Hohl, Griffen" userId="S::vi1193@vicpd.ca::e6f35e2d-1c1b-42a8-9642-40c6104d1d67" providerId="AD" clId="Web-{4F10DC96-F89C-288C-9493-85A9F2656C27}" dt="2025-05-20T21:26:14.182" v="24" actId="1076"/>
        <pc:sldMkLst>
          <pc:docMk/>
          <pc:sldMk cId="833558804" sldId="690"/>
        </pc:sldMkLst>
      </pc:sldChg>
      <pc:sldChg chg="addSp delSp modSp ord">
        <pc:chgData name="Hohl, Griffen" userId="S::vi1193@vicpd.ca::e6f35e2d-1c1b-42a8-9642-40c6104d1d67" providerId="AD" clId="Web-{4F10DC96-F89C-288C-9493-85A9F2656C27}" dt="2025-05-20T22:08:31.066" v="266"/>
        <pc:sldMkLst>
          <pc:docMk/>
          <pc:sldMk cId="835709767" sldId="691"/>
        </pc:sldMkLst>
      </pc:sldChg>
      <pc:sldChg chg="addSp delSp modSp">
        <pc:chgData name="Hohl, Griffen" userId="S::vi1193@vicpd.ca::e6f35e2d-1c1b-42a8-9642-40c6104d1d67" providerId="AD" clId="Web-{4F10DC96-F89C-288C-9493-85A9F2656C27}" dt="2025-05-20T21:59:41.339" v="214" actId="1076"/>
        <pc:sldMkLst>
          <pc:docMk/>
          <pc:sldMk cId="632074533" sldId="692"/>
        </pc:sldMkLst>
      </pc:sldChg>
      <pc:sldChg chg="addSp delSp modSp ord modNotes">
        <pc:chgData name="Hohl, Griffen" userId="S::vi1193@vicpd.ca::e6f35e2d-1c1b-42a8-9642-40c6104d1d67" providerId="AD" clId="Web-{4F10DC96-F89C-288C-9493-85A9F2656C27}" dt="2025-05-20T22:11:14.490" v="275" actId="1076"/>
        <pc:sldMkLst>
          <pc:docMk/>
          <pc:sldMk cId="782701336" sldId="693"/>
        </pc:sldMkLst>
      </pc:sldChg>
      <pc:sldChg chg="addSp delSp modSp">
        <pc:chgData name="Hohl, Griffen" userId="S::vi1193@vicpd.ca::e6f35e2d-1c1b-42a8-9642-40c6104d1d67" providerId="AD" clId="Web-{4F10DC96-F89C-288C-9493-85A9F2656C27}" dt="2025-05-20T22:11:24.069" v="277" actId="1076"/>
        <pc:sldMkLst>
          <pc:docMk/>
          <pc:sldMk cId="3371501107" sldId="694"/>
        </pc:sldMkLst>
      </pc:sldChg>
      <pc:sldChg chg="addSp delSp modSp ord">
        <pc:chgData name="Hohl, Griffen" userId="S::vi1193@vicpd.ca::e6f35e2d-1c1b-42a8-9642-40c6104d1d67" providerId="AD" clId="Web-{4F10DC96-F89C-288C-9493-85A9F2656C27}" dt="2025-05-20T22:12:16.351" v="282" actId="1076"/>
        <pc:sldMkLst>
          <pc:docMk/>
          <pc:sldMk cId="1990105783" sldId="695"/>
        </pc:sldMkLst>
      </pc:sldChg>
      <pc:sldChg chg="addSp delSp modSp modNotes">
        <pc:chgData name="Hohl, Griffen" userId="S::vi1193@vicpd.ca::e6f35e2d-1c1b-42a8-9642-40c6104d1d67" providerId="AD" clId="Web-{4F10DC96-F89C-288C-9493-85A9F2656C27}" dt="2025-05-20T22:22:17.985" v="287"/>
        <pc:sldMkLst>
          <pc:docMk/>
          <pc:sldMk cId="1123538528" sldId="696"/>
        </pc:sldMkLst>
      </pc:sldChg>
      <pc:sldChg chg="addSp delSp modSp del delAnim">
        <pc:chgData name="Hohl, Griffen" userId="S::vi1193@vicpd.ca::e6f35e2d-1c1b-42a8-9642-40c6104d1d67" providerId="AD" clId="Web-{4F10DC96-F89C-288C-9493-85A9F2656C27}" dt="2025-05-20T22:25:17.691" v="297"/>
        <pc:sldMkLst>
          <pc:docMk/>
          <pc:sldMk cId="956381808" sldId="697"/>
        </pc:sldMkLst>
      </pc:sldChg>
      <pc:sldChg chg="addSp delSp modSp modNotes">
        <pc:chgData name="Hohl, Griffen" userId="S::vi1193@vicpd.ca::e6f35e2d-1c1b-42a8-9642-40c6104d1d67" providerId="AD" clId="Web-{4F10DC96-F89C-288C-9493-85A9F2656C27}" dt="2025-05-21T15:55:18.589" v="933"/>
        <pc:sldMkLst>
          <pc:docMk/>
          <pc:sldMk cId="16161734" sldId="698"/>
        </pc:sldMkLst>
      </pc:sldChg>
      <pc:sldChg chg="addSp delSp modSp modNotes">
        <pc:chgData name="Hohl, Griffen" userId="S::vi1193@vicpd.ca::e6f35e2d-1c1b-42a8-9642-40c6104d1d67" providerId="AD" clId="Web-{4F10DC96-F89C-288C-9493-85A9F2656C27}" dt="2025-05-20T22:41:17.253" v="602"/>
        <pc:sldMkLst>
          <pc:docMk/>
          <pc:sldMk cId="1665957114" sldId="699"/>
        </pc:sldMkLst>
      </pc:sldChg>
      <pc:sldChg chg="addSp delSp modSp modNotes">
        <pc:chgData name="Hohl, Griffen" userId="S::vi1193@vicpd.ca::e6f35e2d-1c1b-42a8-9642-40c6104d1d67" providerId="AD" clId="Web-{4F10DC96-F89C-288C-9493-85A9F2656C27}" dt="2025-05-20T22:39:14.360" v="322"/>
        <pc:sldMkLst>
          <pc:docMk/>
          <pc:sldMk cId="4201896923" sldId="700"/>
        </pc:sldMkLst>
      </pc:sldChg>
      <pc:sldChg chg="addSp delSp modSp">
        <pc:chgData name="Hohl, Griffen" userId="S::vi1193@vicpd.ca::e6f35e2d-1c1b-42a8-9642-40c6104d1d67" providerId="AD" clId="Web-{4F10DC96-F89C-288C-9493-85A9F2656C27}" dt="2025-05-20T22:42:10.707" v="606" actId="1076"/>
        <pc:sldMkLst>
          <pc:docMk/>
          <pc:sldMk cId="3114931316" sldId="701"/>
        </pc:sldMkLst>
      </pc:sldChg>
      <pc:sldChg chg="addSp delSp modSp">
        <pc:chgData name="Hohl, Griffen" userId="S::vi1193@vicpd.ca::e6f35e2d-1c1b-42a8-9642-40c6104d1d67" providerId="AD" clId="Web-{4F10DC96-F89C-288C-9493-85A9F2656C27}" dt="2025-05-20T21:35:35.191" v="150" actId="14100"/>
        <pc:sldMkLst>
          <pc:docMk/>
          <pc:sldMk cId="2593666215" sldId="709"/>
        </pc:sldMkLst>
      </pc:sldChg>
      <pc:sldChg chg="addSp delSp modSp del modNotes">
        <pc:chgData name="Hohl, Griffen" userId="S::vi1193@vicpd.ca::e6f35e2d-1c1b-42a8-9642-40c6104d1d67" providerId="AD" clId="Web-{4F10DC96-F89C-288C-9493-85A9F2656C27}" dt="2025-05-20T21:33:22.970" v="136"/>
        <pc:sldMkLst>
          <pc:docMk/>
          <pc:sldMk cId="1536272778" sldId="712"/>
        </pc:sldMkLst>
      </pc:sldChg>
      <pc:sldChg chg="addSp delSp modSp">
        <pc:chgData name="Hohl, Griffen" userId="S::vi1193@vicpd.ca::e6f35e2d-1c1b-42a8-9642-40c6104d1d67" providerId="AD" clId="Web-{4F10DC96-F89C-288C-9493-85A9F2656C27}" dt="2025-05-20T21:44:49.606" v="198" actId="1076"/>
        <pc:sldMkLst>
          <pc:docMk/>
          <pc:sldMk cId="482640417" sldId="713"/>
        </pc:sldMkLst>
      </pc:sldChg>
      <pc:sldChg chg="addSp delSp modSp modNotes">
        <pc:chgData name="Hohl, Griffen" userId="S::vi1193@vicpd.ca::e6f35e2d-1c1b-42a8-9642-40c6104d1d67" providerId="AD" clId="Web-{4F10DC96-F89C-288C-9493-85A9F2656C27}" dt="2025-05-20T22:48:20.135" v="612" actId="1076"/>
        <pc:sldMkLst>
          <pc:docMk/>
          <pc:sldMk cId="4255871545" sldId="714"/>
        </pc:sldMkLst>
      </pc:sldChg>
      <pc:sldChg chg="addSp delSp modSp ord">
        <pc:chgData name="Hohl, Griffen" userId="S::vi1193@vicpd.ca::e6f35e2d-1c1b-42a8-9642-40c6104d1d67" providerId="AD" clId="Web-{4F10DC96-F89C-288C-9493-85A9F2656C27}" dt="2025-05-20T23:37:07.584" v="929"/>
        <pc:sldMkLst>
          <pc:docMk/>
          <pc:sldMk cId="2143578873" sldId="715"/>
        </pc:sldMkLst>
      </pc:sldChg>
      <pc:sldChg chg="addSp delSp modSp modNotes">
        <pc:chgData name="Hohl, Griffen" userId="S::vi1193@vicpd.ca::e6f35e2d-1c1b-42a8-9642-40c6104d1d67" providerId="AD" clId="Web-{4F10DC96-F89C-288C-9493-85A9F2656C27}" dt="2025-05-20T21:37:07.145" v="187" actId="20577"/>
        <pc:sldMkLst>
          <pc:docMk/>
          <pc:sldMk cId="3744705574" sldId="716"/>
        </pc:sldMkLst>
      </pc:sldChg>
      <pc:sldChg chg="addSp delSp modSp ord modNotes">
        <pc:chgData name="Hohl, Griffen" userId="S::vi1193@vicpd.ca::e6f35e2d-1c1b-42a8-9642-40c6104d1d67" providerId="AD" clId="Web-{4F10DC96-F89C-288C-9493-85A9F2656C27}" dt="2025-05-20T23:35:41.208" v="891"/>
        <pc:sldMkLst>
          <pc:docMk/>
          <pc:sldMk cId="719392363" sldId="725"/>
        </pc:sldMkLst>
      </pc:sldChg>
      <pc:sldChg chg="addSp delSp modSp">
        <pc:chgData name="Hohl, Griffen" userId="S::vi1193@vicpd.ca::e6f35e2d-1c1b-42a8-9642-40c6104d1d67" providerId="AD" clId="Web-{4F10DC96-F89C-288C-9493-85A9F2656C27}" dt="2025-05-20T21:08:40.650" v="9" actId="1076"/>
        <pc:sldMkLst>
          <pc:docMk/>
          <pc:sldMk cId="1588599237" sldId="726"/>
        </pc:sldMkLst>
      </pc:sldChg>
      <pc:sldChg chg="add del replId">
        <pc:chgData name="Hohl, Griffen" userId="S::vi1193@vicpd.ca::e6f35e2d-1c1b-42a8-9642-40c6104d1d67" providerId="AD" clId="Web-{4F10DC96-F89C-288C-9493-85A9F2656C27}" dt="2025-05-20T22:25:18.629" v="298"/>
        <pc:sldMkLst>
          <pc:docMk/>
          <pc:sldMk cId="2069463926" sldId="727"/>
        </pc:sldMkLst>
      </pc:sldChg>
      <pc:sldChg chg="addSp delSp modSp new modNotes">
        <pc:chgData name="Hohl, Griffen" userId="S::vi1193@vicpd.ca::e6f35e2d-1c1b-42a8-9642-40c6104d1d67" providerId="AD" clId="Web-{4F10DC96-F89C-288C-9493-85A9F2656C27}" dt="2025-05-20T23:36:15.927" v="928"/>
        <pc:sldMkLst>
          <pc:docMk/>
          <pc:sldMk cId="4080448998" sldId="727"/>
        </pc:sldMkLst>
      </pc:sldChg>
    </pc:docChg>
  </pc:docChgLst>
  <pc:docChgLst>
    <pc:chgData name="Hohl, Griffen" userId="S::vi1193@vicpd.ca::e6f35e2d-1c1b-42a8-9642-40c6104d1d67" providerId="AD" clId="Web-{009A8414-5D45-2A80-9273-6A2099A865AF}"/>
    <pc:docChg chg="addSld delSld modSld modSection">
      <pc:chgData name="Hohl, Griffen" userId="S::vi1193@vicpd.ca::e6f35e2d-1c1b-42a8-9642-40c6104d1d67" providerId="AD" clId="Web-{009A8414-5D45-2A80-9273-6A2099A865AF}" dt="2025-06-05T23:30:38.548" v="53"/>
      <pc:docMkLst>
        <pc:docMk/>
      </pc:docMkLst>
      <pc:sldChg chg="modSp">
        <pc:chgData name="Hohl, Griffen" userId="S::vi1193@vicpd.ca::e6f35e2d-1c1b-42a8-9642-40c6104d1d67" providerId="AD" clId="Web-{009A8414-5D45-2A80-9273-6A2099A865AF}" dt="2025-06-05T23:29:11.843" v="10" actId="20577"/>
        <pc:sldMkLst>
          <pc:docMk/>
          <pc:sldMk cId="2225615488" sldId="598"/>
        </pc:sldMkLst>
        <pc:spChg chg="mod">
          <ac:chgData name="Hohl, Griffen" userId="S::vi1193@vicpd.ca::e6f35e2d-1c1b-42a8-9642-40c6104d1d67" providerId="AD" clId="Web-{009A8414-5D45-2A80-9273-6A2099A865AF}" dt="2025-06-05T23:29:11.843" v="10" actId="20577"/>
          <ac:spMkLst>
            <pc:docMk/>
            <pc:sldMk cId="2225615488" sldId="598"/>
            <ac:spMk id="4" creationId="{00000000-0000-0000-0000-000000000000}"/>
          </ac:spMkLst>
        </pc:spChg>
      </pc:sldChg>
      <pc:sldChg chg="del">
        <pc:chgData name="Hohl, Griffen" userId="S::vi1193@vicpd.ca::e6f35e2d-1c1b-42a8-9642-40c6104d1d67" providerId="AD" clId="Web-{009A8414-5D45-2A80-9273-6A2099A865AF}" dt="2025-06-05T23:29:15.453" v="11"/>
        <pc:sldMkLst>
          <pc:docMk/>
          <pc:sldMk cId="2386447332" sldId="642"/>
        </pc:sldMkLst>
      </pc:sldChg>
      <pc:sldChg chg="del">
        <pc:chgData name="Hohl, Griffen" userId="S::vi1193@vicpd.ca::e6f35e2d-1c1b-42a8-9642-40c6104d1d67" providerId="AD" clId="Web-{009A8414-5D45-2A80-9273-6A2099A865AF}" dt="2025-06-05T23:29:16.781" v="12"/>
        <pc:sldMkLst>
          <pc:docMk/>
          <pc:sldMk cId="1302657820" sldId="643"/>
        </pc:sldMkLst>
      </pc:sldChg>
      <pc:sldChg chg="del">
        <pc:chgData name="Hohl, Griffen" userId="S::vi1193@vicpd.ca::e6f35e2d-1c1b-42a8-9642-40c6104d1d67" providerId="AD" clId="Web-{009A8414-5D45-2A80-9273-6A2099A865AF}" dt="2025-06-05T23:29:19.265" v="14"/>
        <pc:sldMkLst>
          <pc:docMk/>
          <pc:sldMk cId="3706686820" sldId="644"/>
        </pc:sldMkLst>
      </pc:sldChg>
      <pc:sldChg chg="del">
        <pc:chgData name="Hohl, Griffen" userId="S::vi1193@vicpd.ca::e6f35e2d-1c1b-42a8-9642-40c6104d1d67" providerId="AD" clId="Web-{009A8414-5D45-2A80-9273-6A2099A865AF}" dt="2025-06-05T23:30:38.548" v="53"/>
        <pc:sldMkLst>
          <pc:docMk/>
          <pc:sldMk cId="4146876273" sldId="646"/>
        </pc:sldMkLst>
      </pc:sldChg>
      <pc:sldChg chg="del">
        <pc:chgData name="Hohl, Griffen" userId="S::vi1193@vicpd.ca::e6f35e2d-1c1b-42a8-9642-40c6104d1d67" providerId="AD" clId="Web-{009A8414-5D45-2A80-9273-6A2099A865AF}" dt="2025-06-05T23:30:36.892" v="52"/>
        <pc:sldMkLst>
          <pc:docMk/>
          <pc:sldMk cId="4106067909" sldId="675"/>
        </pc:sldMkLst>
      </pc:sldChg>
      <pc:sldChg chg="del">
        <pc:chgData name="Hohl, Griffen" userId="S::vi1193@vicpd.ca::e6f35e2d-1c1b-42a8-9642-40c6104d1d67" providerId="AD" clId="Web-{009A8414-5D45-2A80-9273-6A2099A865AF}" dt="2025-06-05T23:29:21.562" v="15"/>
        <pc:sldMkLst>
          <pc:docMk/>
          <pc:sldMk cId="1389273748" sldId="679"/>
        </pc:sldMkLst>
      </pc:sldChg>
      <pc:sldChg chg="del">
        <pc:chgData name="Hohl, Griffen" userId="S::vi1193@vicpd.ca::e6f35e2d-1c1b-42a8-9642-40c6104d1d67" providerId="AD" clId="Web-{009A8414-5D45-2A80-9273-6A2099A865AF}" dt="2025-06-05T23:29:23.609" v="16"/>
        <pc:sldMkLst>
          <pc:docMk/>
          <pc:sldMk cId="758638913" sldId="680"/>
        </pc:sldMkLst>
      </pc:sldChg>
      <pc:sldChg chg="addSp delSp">
        <pc:chgData name="Hohl, Griffen" userId="S::vi1193@vicpd.ca::e6f35e2d-1c1b-42a8-9642-40c6104d1d67" providerId="AD" clId="Web-{009A8414-5D45-2A80-9273-6A2099A865AF}" dt="2025-06-05T23:29:36.719" v="24"/>
        <pc:sldMkLst>
          <pc:docMk/>
          <pc:sldMk cId="151863560" sldId="683"/>
        </pc:sldMkLst>
      </pc:sldChg>
      <pc:sldChg chg="delSp add del">
        <pc:chgData name="Hohl, Griffen" userId="S::vi1193@vicpd.ca::e6f35e2d-1c1b-42a8-9642-40c6104d1d67" providerId="AD" clId="Web-{009A8414-5D45-2A80-9273-6A2099A865AF}" dt="2025-06-05T23:29:39.469" v="25"/>
        <pc:sldMkLst>
          <pc:docMk/>
          <pc:sldMk cId="752264775" sldId="684"/>
        </pc:sldMkLst>
      </pc:sldChg>
      <pc:sldChg chg="delSp">
        <pc:chgData name="Hohl, Griffen" userId="S::vi1193@vicpd.ca::e6f35e2d-1c1b-42a8-9642-40c6104d1d67" providerId="AD" clId="Web-{009A8414-5D45-2A80-9273-6A2099A865AF}" dt="2025-06-05T23:29:52.813" v="31"/>
        <pc:sldMkLst>
          <pc:docMk/>
          <pc:sldMk cId="3827473767" sldId="687"/>
        </pc:sldMkLst>
      </pc:sldChg>
      <pc:sldChg chg="delSp">
        <pc:chgData name="Hohl, Griffen" userId="S::vi1193@vicpd.ca::e6f35e2d-1c1b-42a8-9642-40c6104d1d67" providerId="AD" clId="Web-{009A8414-5D45-2A80-9273-6A2099A865AF}" dt="2025-06-05T23:29:53.907" v="32"/>
        <pc:sldMkLst>
          <pc:docMk/>
          <pc:sldMk cId="2748356762" sldId="688"/>
        </pc:sldMkLst>
      </pc:sldChg>
      <pc:sldChg chg="delSp">
        <pc:chgData name="Hohl, Griffen" userId="S::vi1193@vicpd.ca::e6f35e2d-1c1b-42a8-9642-40c6104d1d67" providerId="AD" clId="Web-{009A8414-5D45-2A80-9273-6A2099A865AF}" dt="2025-06-05T23:29:29.672" v="18"/>
        <pc:sldMkLst>
          <pc:docMk/>
          <pc:sldMk cId="833558804" sldId="690"/>
        </pc:sldMkLst>
      </pc:sldChg>
      <pc:sldChg chg="delSp">
        <pc:chgData name="Hohl, Griffen" userId="S::vi1193@vicpd.ca::e6f35e2d-1c1b-42a8-9642-40c6104d1d67" providerId="AD" clId="Web-{009A8414-5D45-2A80-9273-6A2099A865AF}" dt="2025-06-05T23:29:55.141" v="33"/>
        <pc:sldMkLst>
          <pc:docMk/>
          <pc:sldMk cId="835709767" sldId="691"/>
        </pc:sldMkLst>
      </pc:sldChg>
      <pc:sldChg chg="delSp">
        <pc:chgData name="Hohl, Griffen" userId="S::vi1193@vicpd.ca::e6f35e2d-1c1b-42a8-9642-40c6104d1d67" providerId="AD" clId="Web-{009A8414-5D45-2A80-9273-6A2099A865AF}" dt="2025-06-05T23:29:56.094" v="34"/>
        <pc:sldMkLst>
          <pc:docMk/>
          <pc:sldMk cId="632074533" sldId="692"/>
        </pc:sldMkLst>
      </pc:sldChg>
      <pc:sldChg chg="delSp">
        <pc:chgData name="Hohl, Griffen" userId="S::vi1193@vicpd.ca::e6f35e2d-1c1b-42a8-9642-40c6104d1d67" providerId="AD" clId="Web-{009A8414-5D45-2A80-9273-6A2099A865AF}" dt="2025-06-05T23:29:57.407" v="35"/>
        <pc:sldMkLst>
          <pc:docMk/>
          <pc:sldMk cId="782701336" sldId="693"/>
        </pc:sldMkLst>
      </pc:sldChg>
      <pc:sldChg chg="delSp">
        <pc:chgData name="Hohl, Griffen" userId="S::vi1193@vicpd.ca::e6f35e2d-1c1b-42a8-9642-40c6104d1d67" providerId="AD" clId="Web-{009A8414-5D45-2A80-9273-6A2099A865AF}" dt="2025-06-05T23:30:01.704" v="36"/>
        <pc:sldMkLst>
          <pc:docMk/>
          <pc:sldMk cId="3371501107" sldId="694"/>
        </pc:sldMkLst>
      </pc:sldChg>
      <pc:sldChg chg="delSp">
        <pc:chgData name="Hohl, Griffen" userId="S::vi1193@vicpd.ca::e6f35e2d-1c1b-42a8-9642-40c6104d1d67" providerId="AD" clId="Web-{009A8414-5D45-2A80-9273-6A2099A865AF}" dt="2025-06-05T23:30:02.657" v="37"/>
        <pc:sldMkLst>
          <pc:docMk/>
          <pc:sldMk cId="1990105783" sldId="695"/>
        </pc:sldMkLst>
      </pc:sldChg>
      <pc:sldChg chg="delSp">
        <pc:chgData name="Hohl, Griffen" userId="S::vi1193@vicpd.ca::e6f35e2d-1c1b-42a8-9642-40c6104d1d67" providerId="AD" clId="Web-{009A8414-5D45-2A80-9273-6A2099A865AF}" dt="2025-06-05T23:30:03.532" v="38"/>
        <pc:sldMkLst>
          <pc:docMk/>
          <pc:sldMk cId="1123538528" sldId="696"/>
        </pc:sldMkLst>
      </pc:sldChg>
      <pc:sldChg chg="delSp">
        <pc:chgData name="Hohl, Griffen" userId="S::vi1193@vicpd.ca::e6f35e2d-1c1b-42a8-9642-40c6104d1d67" providerId="AD" clId="Web-{009A8414-5D45-2A80-9273-6A2099A865AF}" dt="2025-06-05T23:30:04.938" v="39"/>
        <pc:sldMkLst>
          <pc:docMk/>
          <pc:sldMk cId="16161734" sldId="698"/>
        </pc:sldMkLst>
      </pc:sldChg>
      <pc:sldChg chg="delSp">
        <pc:chgData name="Hohl, Griffen" userId="S::vi1193@vicpd.ca::e6f35e2d-1c1b-42a8-9642-40c6104d1d67" providerId="AD" clId="Web-{009A8414-5D45-2A80-9273-6A2099A865AF}" dt="2025-06-05T23:30:06.610" v="40"/>
        <pc:sldMkLst>
          <pc:docMk/>
          <pc:sldMk cId="1665957114" sldId="699"/>
        </pc:sldMkLst>
      </pc:sldChg>
      <pc:sldChg chg="delSp">
        <pc:chgData name="Hohl, Griffen" userId="S::vi1193@vicpd.ca::e6f35e2d-1c1b-42a8-9642-40c6104d1d67" providerId="AD" clId="Web-{009A8414-5D45-2A80-9273-6A2099A865AF}" dt="2025-06-05T23:30:09.298" v="41"/>
        <pc:sldMkLst>
          <pc:docMk/>
          <pc:sldMk cId="4201896923" sldId="700"/>
        </pc:sldMkLst>
      </pc:sldChg>
      <pc:sldChg chg="delSp">
        <pc:chgData name="Hohl, Griffen" userId="S::vi1193@vicpd.ca::e6f35e2d-1c1b-42a8-9642-40c6104d1d67" providerId="AD" clId="Web-{009A8414-5D45-2A80-9273-6A2099A865AF}" dt="2025-06-05T23:30:10.110" v="42"/>
        <pc:sldMkLst>
          <pc:docMk/>
          <pc:sldMk cId="3114931316" sldId="701"/>
        </pc:sldMkLst>
      </pc:sldChg>
      <pc:sldChg chg="del">
        <pc:chgData name="Hohl, Griffen" userId="S::vi1193@vicpd.ca::e6f35e2d-1c1b-42a8-9642-40c6104d1d67" providerId="AD" clId="Web-{009A8414-5D45-2A80-9273-6A2099A865AF}" dt="2025-06-05T23:29:18.187" v="13"/>
        <pc:sldMkLst>
          <pc:docMk/>
          <pc:sldMk cId="3560475899" sldId="704"/>
        </pc:sldMkLst>
      </pc:sldChg>
      <pc:sldChg chg="delSp">
        <pc:chgData name="Hohl, Griffen" userId="S::vi1193@vicpd.ca::e6f35e2d-1c1b-42a8-9642-40c6104d1d67" providerId="AD" clId="Web-{009A8414-5D45-2A80-9273-6A2099A865AF}" dt="2025-06-05T23:29:34.578" v="23"/>
        <pc:sldMkLst>
          <pc:docMk/>
          <pc:sldMk cId="2593666215" sldId="709"/>
        </pc:sldMkLst>
      </pc:sldChg>
      <pc:sldChg chg="del">
        <pc:chgData name="Hohl, Griffen" userId="S::vi1193@vicpd.ca::e6f35e2d-1c1b-42a8-9642-40c6104d1d67" providerId="AD" clId="Web-{009A8414-5D45-2A80-9273-6A2099A865AF}" dt="2025-06-05T23:29:51.688" v="30"/>
        <pc:sldMkLst>
          <pc:docMk/>
          <pc:sldMk cId="2201786033" sldId="710"/>
        </pc:sldMkLst>
      </pc:sldChg>
      <pc:sldChg chg="delSp">
        <pc:chgData name="Hohl, Griffen" userId="S::vi1193@vicpd.ca::e6f35e2d-1c1b-42a8-9642-40c6104d1d67" providerId="AD" clId="Web-{009A8414-5D45-2A80-9273-6A2099A865AF}" dt="2025-06-05T23:29:44.594" v="27"/>
        <pc:sldMkLst>
          <pc:docMk/>
          <pc:sldMk cId="482640417" sldId="713"/>
        </pc:sldMkLst>
      </pc:sldChg>
      <pc:sldChg chg="delSp">
        <pc:chgData name="Hohl, Griffen" userId="S::vi1193@vicpd.ca::e6f35e2d-1c1b-42a8-9642-40c6104d1d67" providerId="AD" clId="Web-{009A8414-5D45-2A80-9273-6A2099A865AF}" dt="2025-06-05T23:30:11.204" v="43"/>
        <pc:sldMkLst>
          <pc:docMk/>
          <pc:sldMk cId="4255871545" sldId="714"/>
        </pc:sldMkLst>
      </pc:sldChg>
      <pc:sldChg chg="del">
        <pc:chgData name="Hohl, Griffen" userId="S::vi1193@vicpd.ca::e6f35e2d-1c1b-42a8-9642-40c6104d1d67" providerId="AD" clId="Web-{009A8414-5D45-2A80-9273-6A2099A865AF}" dt="2025-06-05T23:29:43.094" v="26"/>
        <pc:sldMkLst>
          <pc:docMk/>
          <pc:sldMk cId="3744705574" sldId="716"/>
        </pc:sldMkLst>
      </pc:sldChg>
      <pc:sldChg chg="del">
        <pc:chgData name="Hohl, Griffen" userId="S::vi1193@vicpd.ca::e6f35e2d-1c1b-42a8-9642-40c6104d1d67" providerId="AD" clId="Web-{009A8414-5D45-2A80-9273-6A2099A865AF}" dt="2025-06-05T23:30:29.267" v="48"/>
        <pc:sldMkLst>
          <pc:docMk/>
          <pc:sldMk cId="2497777214" sldId="717"/>
        </pc:sldMkLst>
      </pc:sldChg>
      <pc:sldChg chg="del">
        <pc:chgData name="Hohl, Griffen" userId="S::vi1193@vicpd.ca::e6f35e2d-1c1b-42a8-9642-40c6104d1d67" providerId="AD" clId="Web-{009A8414-5D45-2A80-9273-6A2099A865AF}" dt="2025-06-05T23:30:26.454" v="46"/>
        <pc:sldMkLst>
          <pc:docMk/>
          <pc:sldMk cId="2809295589" sldId="718"/>
        </pc:sldMkLst>
      </pc:sldChg>
      <pc:sldChg chg="del">
        <pc:chgData name="Hohl, Griffen" userId="S::vi1193@vicpd.ca::e6f35e2d-1c1b-42a8-9642-40c6104d1d67" providerId="AD" clId="Web-{009A8414-5D45-2A80-9273-6A2099A865AF}" dt="2025-06-05T23:30:24.189" v="44"/>
        <pc:sldMkLst>
          <pc:docMk/>
          <pc:sldMk cId="1369481971" sldId="719"/>
        </pc:sldMkLst>
      </pc:sldChg>
      <pc:sldChg chg="del">
        <pc:chgData name="Hohl, Griffen" userId="S::vi1193@vicpd.ca::e6f35e2d-1c1b-42a8-9642-40c6104d1d67" providerId="AD" clId="Web-{009A8414-5D45-2A80-9273-6A2099A865AF}" dt="2025-06-05T23:30:24.985" v="45"/>
        <pc:sldMkLst>
          <pc:docMk/>
          <pc:sldMk cId="4258908812" sldId="720"/>
        </pc:sldMkLst>
      </pc:sldChg>
      <pc:sldChg chg="del">
        <pc:chgData name="Hohl, Griffen" userId="S::vi1193@vicpd.ca::e6f35e2d-1c1b-42a8-9642-40c6104d1d67" providerId="AD" clId="Web-{009A8414-5D45-2A80-9273-6A2099A865AF}" dt="2025-06-05T23:30:27.689" v="47"/>
        <pc:sldMkLst>
          <pc:docMk/>
          <pc:sldMk cId="3856681626" sldId="721"/>
        </pc:sldMkLst>
      </pc:sldChg>
      <pc:sldChg chg="del">
        <pc:chgData name="Hohl, Griffen" userId="S::vi1193@vicpd.ca::e6f35e2d-1c1b-42a8-9642-40c6104d1d67" providerId="AD" clId="Web-{009A8414-5D45-2A80-9273-6A2099A865AF}" dt="2025-06-05T23:30:30.720" v="49"/>
        <pc:sldMkLst>
          <pc:docMk/>
          <pc:sldMk cId="1845324836" sldId="722"/>
        </pc:sldMkLst>
      </pc:sldChg>
      <pc:sldChg chg="del">
        <pc:chgData name="Hohl, Griffen" userId="S::vi1193@vicpd.ca::e6f35e2d-1c1b-42a8-9642-40c6104d1d67" providerId="AD" clId="Web-{009A8414-5D45-2A80-9273-6A2099A865AF}" dt="2025-06-05T23:30:32.282" v="50"/>
        <pc:sldMkLst>
          <pc:docMk/>
          <pc:sldMk cId="1688244981" sldId="723"/>
        </pc:sldMkLst>
      </pc:sldChg>
      <pc:sldChg chg="del">
        <pc:chgData name="Hohl, Griffen" userId="S::vi1193@vicpd.ca::e6f35e2d-1c1b-42a8-9642-40c6104d1d67" providerId="AD" clId="Web-{009A8414-5D45-2A80-9273-6A2099A865AF}" dt="2025-06-05T23:30:33.876" v="51"/>
        <pc:sldMkLst>
          <pc:docMk/>
          <pc:sldMk cId="1910590478" sldId="724"/>
        </pc:sldMkLst>
      </pc:sldChg>
      <pc:sldChg chg="del">
        <pc:chgData name="Hohl, Griffen" userId="S::vi1193@vicpd.ca::e6f35e2d-1c1b-42a8-9642-40c6104d1d67" providerId="AD" clId="Web-{009A8414-5D45-2A80-9273-6A2099A865AF}" dt="2025-06-05T23:29:50.532" v="29"/>
        <pc:sldMkLst>
          <pc:docMk/>
          <pc:sldMk cId="719392363" sldId="725"/>
        </pc:sldMkLst>
      </pc:sldChg>
      <pc:sldChg chg="delSp">
        <pc:chgData name="Hohl, Griffen" userId="S::vi1193@vicpd.ca::e6f35e2d-1c1b-42a8-9642-40c6104d1d67" providerId="AD" clId="Web-{009A8414-5D45-2A80-9273-6A2099A865AF}" dt="2025-06-05T23:29:27.750" v="17"/>
        <pc:sldMkLst>
          <pc:docMk/>
          <pc:sldMk cId="1588599237" sldId="726"/>
        </pc:sldMkLst>
      </pc:sldChg>
      <pc:sldChg chg="delSp">
        <pc:chgData name="Hohl, Griffen" userId="S::vi1193@vicpd.ca::e6f35e2d-1c1b-42a8-9642-40c6104d1d67" providerId="AD" clId="Web-{009A8414-5D45-2A80-9273-6A2099A865AF}" dt="2025-06-05T23:29:46.516" v="28"/>
        <pc:sldMkLst>
          <pc:docMk/>
          <pc:sldMk cId="4080448998" sldId="727"/>
        </pc:sldMkLst>
      </pc:sldChg>
    </pc:docChg>
  </pc:docChgLst>
  <pc:docChgLst>
    <pc:chgData name="Major, Cheryl" userId="S::vi1171@vicpd.ca::30645ed0-7843-40f8-91ee-ec1f5ff4c4f5" providerId="AD" clId="Web-{6BCDDAB3-1386-8E4D-532A-D94D8D8935F1}"/>
    <pc:docChg chg="addSld delSld modSld sldOrd modSection">
      <pc:chgData name="Major, Cheryl" userId="S::vi1171@vicpd.ca::30645ed0-7843-40f8-91ee-ec1f5ff4c4f5" providerId="AD" clId="Web-{6BCDDAB3-1386-8E4D-532A-D94D8D8935F1}" dt="2025-06-11T21:28:03.986" v="26"/>
      <pc:docMkLst>
        <pc:docMk/>
      </pc:docMkLst>
      <pc:sldChg chg="addSp delSp modSp">
        <pc:chgData name="Major, Cheryl" userId="S::vi1171@vicpd.ca::30645ed0-7843-40f8-91ee-ec1f5ff4c4f5" providerId="AD" clId="Web-{6BCDDAB3-1386-8E4D-532A-D94D8D8935F1}" dt="2025-06-11T21:24:11.029" v="3" actId="1076"/>
        <pc:sldMkLst>
          <pc:docMk/>
          <pc:sldMk cId="2432309176" sldId="552"/>
        </pc:sldMkLst>
        <pc:picChg chg="add mod">
          <ac:chgData name="Major, Cheryl" userId="S::vi1171@vicpd.ca::30645ed0-7843-40f8-91ee-ec1f5ff4c4f5" providerId="AD" clId="Web-{6BCDDAB3-1386-8E4D-532A-D94D8D8935F1}" dt="2025-06-11T21:24:11.029" v="3" actId="1076"/>
          <ac:picMkLst>
            <pc:docMk/>
            <pc:sldMk cId="2432309176" sldId="552"/>
            <ac:picMk id="6" creationId="{151A77BC-1C9D-19AF-6F93-099CDF5CDDC3}"/>
          </ac:picMkLst>
        </pc:picChg>
      </pc:sldChg>
      <pc:sldChg chg="modSp">
        <pc:chgData name="Major, Cheryl" userId="S::vi1171@vicpd.ca::30645ed0-7843-40f8-91ee-ec1f5ff4c4f5" providerId="AD" clId="Web-{6BCDDAB3-1386-8E4D-532A-D94D8D8935F1}" dt="2025-06-11T21:24:30.154" v="5" actId="20577"/>
        <pc:sldMkLst>
          <pc:docMk/>
          <pc:sldMk cId="2225615488" sldId="598"/>
        </pc:sldMkLst>
        <pc:spChg chg="mod">
          <ac:chgData name="Major, Cheryl" userId="S::vi1171@vicpd.ca::30645ed0-7843-40f8-91ee-ec1f5ff4c4f5" providerId="AD" clId="Web-{6BCDDAB3-1386-8E4D-532A-D94D8D8935F1}" dt="2025-06-11T21:24:30.154" v="5" actId="20577"/>
          <ac:spMkLst>
            <pc:docMk/>
            <pc:sldMk cId="2225615488" sldId="598"/>
            <ac:spMk id="4" creationId="{00000000-0000-0000-0000-000000000000}"/>
          </ac:spMkLst>
        </pc:spChg>
      </pc:sldChg>
      <pc:sldChg chg="modSp">
        <pc:chgData name="Major, Cheryl" userId="S::vi1171@vicpd.ca::30645ed0-7843-40f8-91ee-ec1f5ff4c4f5" providerId="AD" clId="Web-{6BCDDAB3-1386-8E4D-532A-D94D8D8935F1}" dt="2025-06-11T21:24:48.467" v="9" actId="20577"/>
        <pc:sldMkLst>
          <pc:docMk/>
          <pc:sldMk cId="1232957727" sldId="637"/>
        </pc:sldMkLst>
        <pc:spChg chg="mod">
          <ac:chgData name="Major, Cheryl" userId="S::vi1171@vicpd.ca::30645ed0-7843-40f8-91ee-ec1f5ff4c4f5" providerId="AD" clId="Web-{6BCDDAB3-1386-8E4D-532A-D94D8D8935F1}" dt="2025-06-11T21:24:48.467" v="9" actId="20577"/>
          <ac:spMkLst>
            <pc:docMk/>
            <pc:sldMk cId="1232957727" sldId="637"/>
            <ac:spMk id="5" creationId="{B9F1552E-9EA4-44F3-8F63-7BB62E992DB4}"/>
          </ac:spMkLst>
        </pc:spChg>
      </pc:sldChg>
      <pc:sldChg chg="add">
        <pc:chgData name="Major, Cheryl" userId="S::vi1171@vicpd.ca::30645ed0-7843-40f8-91ee-ec1f5ff4c4f5" providerId="AD" clId="Web-{6BCDDAB3-1386-8E4D-532A-D94D8D8935F1}" dt="2025-06-11T21:28:03.986" v="26"/>
        <pc:sldMkLst>
          <pc:docMk/>
          <pc:sldMk cId="4146876273" sldId="646"/>
        </pc:sldMkLst>
      </pc:sldChg>
      <pc:sldChg chg="ord">
        <pc:chgData name="Major, Cheryl" userId="S::vi1171@vicpd.ca::30645ed0-7843-40f8-91ee-ec1f5ff4c4f5" providerId="AD" clId="Web-{6BCDDAB3-1386-8E4D-532A-D94D8D8935F1}" dt="2025-06-11T21:26:19.781" v="21"/>
        <pc:sldMkLst>
          <pc:docMk/>
          <pc:sldMk cId="3827473767" sldId="687"/>
        </pc:sldMkLst>
      </pc:sldChg>
      <pc:sldChg chg="ord">
        <pc:chgData name="Major, Cheryl" userId="S::vi1171@vicpd.ca::30645ed0-7843-40f8-91ee-ec1f5ff4c4f5" providerId="AD" clId="Web-{6BCDDAB3-1386-8E4D-532A-D94D8D8935F1}" dt="2025-06-11T21:26:19.781" v="20"/>
        <pc:sldMkLst>
          <pc:docMk/>
          <pc:sldMk cId="2748356762" sldId="688"/>
        </pc:sldMkLst>
      </pc:sldChg>
      <pc:sldChg chg="ord">
        <pc:chgData name="Major, Cheryl" userId="S::vi1171@vicpd.ca::30645ed0-7843-40f8-91ee-ec1f5ff4c4f5" providerId="AD" clId="Web-{6BCDDAB3-1386-8E4D-532A-D94D8D8935F1}" dt="2025-06-11T21:26:19.781" v="19"/>
        <pc:sldMkLst>
          <pc:docMk/>
          <pc:sldMk cId="835709767" sldId="691"/>
        </pc:sldMkLst>
      </pc:sldChg>
      <pc:sldChg chg="ord">
        <pc:chgData name="Major, Cheryl" userId="S::vi1171@vicpd.ca::30645ed0-7843-40f8-91ee-ec1f5ff4c4f5" providerId="AD" clId="Web-{6BCDDAB3-1386-8E4D-532A-D94D8D8935F1}" dt="2025-06-11T21:26:19.781" v="18"/>
        <pc:sldMkLst>
          <pc:docMk/>
          <pc:sldMk cId="632074533" sldId="692"/>
        </pc:sldMkLst>
      </pc:sldChg>
      <pc:sldChg chg="ord">
        <pc:chgData name="Major, Cheryl" userId="S::vi1171@vicpd.ca::30645ed0-7843-40f8-91ee-ec1f5ff4c4f5" providerId="AD" clId="Web-{6BCDDAB3-1386-8E4D-532A-D94D8D8935F1}" dt="2025-06-11T21:26:19.781" v="17"/>
        <pc:sldMkLst>
          <pc:docMk/>
          <pc:sldMk cId="782701336" sldId="693"/>
        </pc:sldMkLst>
      </pc:sldChg>
      <pc:sldChg chg="ord">
        <pc:chgData name="Major, Cheryl" userId="S::vi1171@vicpd.ca::30645ed0-7843-40f8-91ee-ec1f5ff4c4f5" providerId="AD" clId="Web-{6BCDDAB3-1386-8E4D-532A-D94D8D8935F1}" dt="2025-06-11T21:26:19.781" v="16"/>
        <pc:sldMkLst>
          <pc:docMk/>
          <pc:sldMk cId="3371501107" sldId="694"/>
        </pc:sldMkLst>
      </pc:sldChg>
      <pc:sldChg chg="ord">
        <pc:chgData name="Major, Cheryl" userId="S::vi1171@vicpd.ca::30645ed0-7843-40f8-91ee-ec1f5ff4c4f5" providerId="AD" clId="Web-{6BCDDAB3-1386-8E4D-532A-D94D8D8935F1}" dt="2025-06-11T21:26:19.781" v="15"/>
        <pc:sldMkLst>
          <pc:docMk/>
          <pc:sldMk cId="1990105783" sldId="695"/>
        </pc:sldMkLst>
      </pc:sldChg>
      <pc:sldChg chg="ord">
        <pc:chgData name="Major, Cheryl" userId="S::vi1171@vicpd.ca::30645ed0-7843-40f8-91ee-ec1f5ff4c4f5" providerId="AD" clId="Web-{6BCDDAB3-1386-8E4D-532A-D94D8D8935F1}" dt="2025-06-11T21:26:19.781" v="14"/>
        <pc:sldMkLst>
          <pc:docMk/>
          <pc:sldMk cId="1123538528" sldId="696"/>
        </pc:sldMkLst>
      </pc:sldChg>
      <pc:sldChg chg="ord">
        <pc:chgData name="Major, Cheryl" userId="S::vi1171@vicpd.ca::30645ed0-7843-40f8-91ee-ec1f5ff4c4f5" providerId="AD" clId="Web-{6BCDDAB3-1386-8E4D-532A-D94D8D8935F1}" dt="2025-06-11T21:26:19.781" v="13"/>
        <pc:sldMkLst>
          <pc:docMk/>
          <pc:sldMk cId="16161734" sldId="698"/>
        </pc:sldMkLst>
      </pc:sldChg>
      <pc:sldChg chg="ord">
        <pc:chgData name="Major, Cheryl" userId="S::vi1171@vicpd.ca::30645ed0-7843-40f8-91ee-ec1f5ff4c4f5" providerId="AD" clId="Web-{6BCDDAB3-1386-8E4D-532A-D94D8D8935F1}" dt="2025-06-11T21:26:46.860" v="24"/>
        <pc:sldMkLst>
          <pc:docMk/>
          <pc:sldMk cId="1665957114" sldId="699"/>
        </pc:sldMkLst>
      </pc:sldChg>
      <pc:sldChg chg="ord">
        <pc:chgData name="Major, Cheryl" userId="S::vi1171@vicpd.ca::30645ed0-7843-40f8-91ee-ec1f5ff4c4f5" providerId="AD" clId="Web-{6BCDDAB3-1386-8E4D-532A-D94D8D8935F1}" dt="2025-06-11T21:26:46.860" v="23"/>
        <pc:sldMkLst>
          <pc:docMk/>
          <pc:sldMk cId="4201896923" sldId="700"/>
        </pc:sldMkLst>
      </pc:sldChg>
      <pc:sldChg chg="ord">
        <pc:chgData name="Major, Cheryl" userId="S::vi1171@vicpd.ca::30645ed0-7843-40f8-91ee-ec1f5ff4c4f5" providerId="AD" clId="Web-{6BCDDAB3-1386-8E4D-532A-D94D8D8935F1}" dt="2025-06-11T21:26:31.610" v="22"/>
        <pc:sldMkLst>
          <pc:docMk/>
          <pc:sldMk cId="4255871545" sldId="714"/>
        </pc:sldMkLst>
      </pc:sldChg>
      <pc:sldChg chg="new del">
        <pc:chgData name="Major, Cheryl" userId="S::vi1171@vicpd.ca::30645ed0-7843-40f8-91ee-ec1f5ff4c4f5" providerId="AD" clId="Web-{6BCDDAB3-1386-8E4D-532A-D94D8D8935F1}" dt="2025-06-11T21:25:23.905" v="11"/>
        <pc:sldMkLst>
          <pc:docMk/>
          <pc:sldMk cId="3043855871" sldId="727"/>
        </pc:sldMkLst>
      </pc:sldChg>
      <pc:sldChg chg="add">
        <pc:chgData name="Major, Cheryl" userId="S::vi1171@vicpd.ca::30645ed0-7843-40f8-91ee-ec1f5ff4c4f5" providerId="AD" clId="Web-{6BCDDAB3-1386-8E4D-532A-D94D8D8935F1}" dt="2025-06-11T21:25:21.968" v="10"/>
        <pc:sldMkLst>
          <pc:docMk/>
          <pc:sldMk cId="501550558" sldId="728"/>
        </pc:sldMkLst>
      </pc:sldChg>
      <pc:sldChg chg="add">
        <pc:chgData name="Major, Cheryl" userId="S::vi1171@vicpd.ca::30645ed0-7843-40f8-91ee-ec1f5ff4c4f5" providerId="AD" clId="Web-{6BCDDAB3-1386-8E4D-532A-D94D8D8935F1}" dt="2025-06-11T21:25:44.359" v="12"/>
        <pc:sldMkLst>
          <pc:docMk/>
          <pc:sldMk cId="683315173" sldId="729"/>
        </pc:sldMkLst>
      </pc:sldChg>
      <pc:sldChg chg="add">
        <pc:chgData name="Major, Cheryl" userId="S::vi1171@vicpd.ca::30645ed0-7843-40f8-91ee-ec1f5ff4c4f5" providerId="AD" clId="Web-{6BCDDAB3-1386-8E4D-532A-D94D8D8935F1}" dt="2025-06-11T21:27:13.001" v="25"/>
        <pc:sldMkLst>
          <pc:docMk/>
          <pc:sldMk cId="22748686" sldId="730"/>
        </pc:sldMkLst>
      </pc:sldChg>
    </pc:docChg>
  </pc:docChgLst>
  <pc:docChgLst>
    <pc:chgData clId="Web-{009A8414-5D45-2A80-9273-6A2099A865AF}"/>
    <pc:docChg chg="modSld">
      <pc:chgData name="" userId="" providerId="" clId="Web-{009A8414-5D45-2A80-9273-6A2099A865AF}" dt="2025-06-05T23:29:06.703" v="4" actId="20577"/>
      <pc:docMkLst>
        <pc:docMk/>
      </pc:docMkLst>
      <pc:sldChg chg="modSp">
        <pc:chgData name="" userId="" providerId="" clId="Web-{009A8414-5D45-2A80-9273-6A2099A865AF}" dt="2025-06-05T23:29:06.703" v="4" actId="20577"/>
        <pc:sldMkLst>
          <pc:docMk/>
          <pc:sldMk cId="2225615488" sldId="598"/>
        </pc:sldMkLst>
        <pc:spChg chg="mod">
          <ac:chgData name="" userId="" providerId="" clId="Web-{009A8414-5D45-2A80-9273-6A2099A865AF}" dt="2025-06-05T23:29:06.703" v="4" actId="20577"/>
          <ac:spMkLst>
            <pc:docMk/>
            <pc:sldMk cId="2225615488" sldId="598"/>
            <ac:spMk id="4" creationId="{00000000-0000-0000-0000-000000000000}"/>
          </ac:spMkLst>
        </pc:spChg>
      </pc:sldChg>
    </pc:docChg>
  </pc:docChgLst>
  <pc:docChgLst>
    <pc:chgData name="Hohl, Griffen" userId="e6f35e2d-1c1b-42a8-9642-40c6104d1d67" providerId="ADAL" clId="{F310FAD4-19F9-4514-9C1F-F8531D22457C}"/>
    <pc:docChg chg="custSel delSld modSld modSection">
      <pc:chgData name="Hohl, Griffen" userId="e6f35e2d-1c1b-42a8-9642-40c6104d1d67" providerId="ADAL" clId="{F310FAD4-19F9-4514-9C1F-F8531D22457C}" dt="2025-06-10T19:07:28.809" v="331"/>
      <pc:docMkLst>
        <pc:docMk/>
      </pc:docMkLst>
      <pc:sldChg chg="modSp mod">
        <pc:chgData name="Hohl, Griffen" userId="e6f35e2d-1c1b-42a8-9642-40c6104d1d67" providerId="ADAL" clId="{F310FAD4-19F9-4514-9C1F-F8531D22457C}" dt="2025-06-10T17:30:10.790" v="76" actId="20577"/>
        <pc:sldMkLst>
          <pc:docMk/>
          <pc:sldMk cId="2432309176" sldId="552"/>
        </pc:sldMkLst>
        <pc:spChg chg="mod">
          <ac:chgData name="Hohl, Griffen" userId="e6f35e2d-1c1b-42a8-9642-40c6104d1d67" providerId="ADAL" clId="{F310FAD4-19F9-4514-9C1F-F8531D22457C}" dt="2025-06-10T17:30:10.790" v="76" actId="20577"/>
          <ac:spMkLst>
            <pc:docMk/>
            <pc:sldMk cId="2432309176" sldId="552"/>
            <ac:spMk id="10" creationId="{40649659-8062-4499-A7E0-EA5E0B97DB80}"/>
          </ac:spMkLst>
        </pc:spChg>
        <pc:spChg chg="mod">
          <ac:chgData name="Hohl, Griffen" userId="e6f35e2d-1c1b-42a8-9642-40c6104d1d67" providerId="ADAL" clId="{F310FAD4-19F9-4514-9C1F-F8531D22457C}" dt="2025-06-10T17:29:42.544" v="15" actId="20577"/>
          <ac:spMkLst>
            <pc:docMk/>
            <pc:sldMk cId="2432309176" sldId="552"/>
            <ac:spMk id="11" creationId="{742C0F4A-7A5B-4019-841E-D4D66F5CE4D4}"/>
          </ac:spMkLst>
        </pc:spChg>
        <pc:spChg chg="mod">
          <ac:chgData name="Hohl, Griffen" userId="e6f35e2d-1c1b-42a8-9642-40c6104d1d67" providerId="ADAL" clId="{F310FAD4-19F9-4514-9C1F-F8531D22457C}" dt="2025-06-10T17:29:39.490" v="12" actId="20577"/>
          <ac:spMkLst>
            <pc:docMk/>
            <pc:sldMk cId="2432309176" sldId="552"/>
            <ac:spMk id="12" creationId="{123EDE50-D73F-4377-A2AB-1A465005AFC0}"/>
          </ac:spMkLst>
        </pc:spChg>
      </pc:sldChg>
      <pc:sldChg chg="modSp mod">
        <pc:chgData name="Hohl, Griffen" userId="e6f35e2d-1c1b-42a8-9642-40c6104d1d67" providerId="ADAL" clId="{F310FAD4-19F9-4514-9C1F-F8531D22457C}" dt="2025-06-10T17:31:16.547" v="125" actId="6549"/>
        <pc:sldMkLst>
          <pc:docMk/>
          <pc:sldMk cId="1232957727" sldId="637"/>
        </pc:sldMkLst>
        <pc:spChg chg="mod">
          <ac:chgData name="Hohl, Griffen" userId="e6f35e2d-1c1b-42a8-9642-40c6104d1d67" providerId="ADAL" clId="{F310FAD4-19F9-4514-9C1F-F8531D22457C}" dt="2025-06-10T17:30:41.718" v="90" actId="20577"/>
          <ac:spMkLst>
            <pc:docMk/>
            <pc:sldMk cId="1232957727" sldId="637"/>
            <ac:spMk id="2" creationId="{15A0B382-A492-4DBA-B7F3-BFE72BA2CE13}"/>
          </ac:spMkLst>
        </pc:spChg>
        <pc:spChg chg="mod">
          <ac:chgData name="Hohl, Griffen" userId="e6f35e2d-1c1b-42a8-9642-40c6104d1d67" providerId="ADAL" clId="{F310FAD4-19F9-4514-9C1F-F8531D22457C}" dt="2025-06-10T17:31:16.547" v="125" actId="6549"/>
          <ac:spMkLst>
            <pc:docMk/>
            <pc:sldMk cId="1232957727" sldId="637"/>
            <ac:spMk id="5" creationId="{B9F1552E-9EA4-44F3-8F63-7BB62E992DB4}"/>
          </ac:spMkLst>
        </pc:spChg>
      </pc:sldChg>
      <pc:sldChg chg="addSp delSp modSp mod">
        <pc:chgData name="Hohl, Griffen" userId="e6f35e2d-1c1b-42a8-9642-40c6104d1d67" providerId="ADAL" clId="{F310FAD4-19F9-4514-9C1F-F8531D22457C}" dt="2025-06-10T19:07:00.360" v="315"/>
        <pc:sldMkLst>
          <pc:docMk/>
          <pc:sldMk cId="151863560" sldId="683"/>
        </pc:sldMkLst>
        <pc:spChg chg="add mod">
          <ac:chgData name="Hohl, Griffen" userId="e6f35e2d-1c1b-42a8-9642-40c6104d1d67" providerId="ADAL" clId="{F310FAD4-19F9-4514-9C1F-F8531D22457C}" dt="2025-06-10T19:07:00.360" v="315"/>
          <ac:spMkLst>
            <pc:docMk/>
            <pc:sldMk cId="151863560" sldId="683"/>
            <ac:spMk id="6" creationId="{BBA7DE92-166E-8938-4488-727033387E60}"/>
          </ac:spMkLst>
        </pc:spChg>
        <pc:picChg chg="add mod">
          <ac:chgData name="Hohl, Griffen" userId="e6f35e2d-1c1b-42a8-9642-40c6104d1d67" providerId="ADAL" clId="{F310FAD4-19F9-4514-9C1F-F8531D22457C}" dt="2025-06-10T18:10:00.118" v="151" actId="1076"/>
          <ac:picMkLst>
            <pc:docMk/>
            <pc:sldMk cId="151863560" sldId="683"/>
            <ac:picMk id="5" creationId="{34689C38-B585-6C0E-FE4E-F1160303D6C0}"/>
          </ac:picMkLst>
        </pc:picChg>
      </pc:sldChg>
      <pc:sldChg chg="addSp delSp modSp mod">
        <pc:chgData name="Hohl, Griffen" userId="e6f35e2d-1c1b-42a8-9642-40c6104d1d67" providerId="ADAL" clId="{F310FAD4-19F9-4514-9C1F-F8531D22457C}" dt="2025-06-10T19:07:28.809" v="331"/>
        <pc:sldMkLst>
          <pc:docMk/>
          <pc:sldMk cId="752264775" sldId="684"/>
        </pc:sldMkLst>
        <pc:spChg chg="add mod">
          <ac:chgData name="Hohl, Griffen" userId="e6f35e2d-1c1b-42a8-9642-40c6104d1d67" providerId="ADAL" clId="{F310FAD4-19F9-4514-9C1F-F8531D22457C}" dt="2025-06-10T19:07:28.809" v="331"/>
          <ac:spMkLst>
            <pc:docMk/>
            <pc:sldMk cId="752264775" sldId="684"/>
            <ac:spMk id="6" creationId="{DC3D4ED5-5BF1-C670-3DDF-C1009942CD6D}"/>
          </ac:spMkLst>
        </pc:spChg>
        <pc:picChg chg="add mod">
          <ac:chgData name="Hohl, Griffen" userId="e6f35e2d-1c1b-42a8-9642-40c6104d1d67" providerId="ADAL" clId="{F310FAD4-19F9-4514-9C1F-F8531D22457C}" dt="2025-06-10T18:10:40.007" v="157" actId="1076"/>
          <ac:picMkLst>
            <pc:docMk/>
            <pc:sldMk cId="752264775" sldId="684"/>
            <ac:picMk id="5" creationId="{5E1962F4-563E-F2E0-DD34-0B359F442825}"/>
          </ac:picMkLst>
        </pc:picChg>
      </pc:sldChg>
      <pc:sldChg chg="addSp delSp modSp mod">
        <pc:chgData name="Hohl, Griffen" userId="e6f35e2d-1c1b-42a8-9642-40c6104d1d67" providerId="ADAL" clId="{F310FAD4-19F9-4514-9C1F-F8531D22457C}" dt="2025-06-10T19:07:04.064" v="318"/>
        <pc:sldMkLst>
          <pc:docMk/>
          <pc:sldMk cId="3827473767" sldId="687"/>
        </pc:sldMkLst>
        <pc:spChg chg="add mod">
          <ac:chgData name="Hohl, Griffen" userId="e6f35e2d-1c1b-42a8-9642-40c6104d1d67" providerId="ADAL" clId="{F310FAD4-19F9-4514-9C1F-F8531D22457C}" dt="2025-06-10T19:07:04.064" v="318"/>
          <ac:spMkLst>
            <pc:docMk/>
            <pc:sldMk cId="3827473767" sldId="687"/>
            <ac:spMk id="8" creationId="{A749917E-773E-6EA3-72B4-8A2E732C9306}"/>
          </ac:spMkLst>
        </pc:spChg>
        <pc:picChg chg="add mod">
          <ac:chgData name="Hohl, Griffen" userId="e6f35e2d-1c1b-42a8-9642-40c6104d1d67" providerId="ADAL" clId="{F310FAD4-19F9-4514-9C1F-F8531D22457C}" dt="2025-06-10T18:32:00.500" v="196" actId="1076"/>
          <ac:picMkLst>
            <pc:docMk/>
            <pc:sldMk cId="3827473767" sldId="687"/>
            <ac:picMk id="5" creationId="{50166AE0-8F52-C68E-9123-86A544E942D7}"/>
          </ac:picMkLst>
        </pc:picChg>
      </pc:sldChg>
      <pc:sldChg chg="addSp delSp modSp mod">
        <pc:chgData name="Hohl, Griffen" userId="e6f35e2d-1c1b-42a8-9642-40c6104d1d67" providerId="ADAL" clId="{F310FAD4-19F9-4514-9C1F-F8531D22457C}" dt="2025-06-10T19:07:05.327" v="319"/>
        <pc:sldMkLst>
          <pc:docMk/>
          <pc:sldMk cId="2748356762" sldId="688"/>
        </pc:sldMkLst>
        <pc:spChg chg="add mod">
          <ac:chgData name="Hohl, Griffen" userId="e6f35e2d-1c1b-42a8-9642-40c6104d1d67" providerId="ADAL" clId="{F310FAD4-19F9-4514-9C1F-F8531D22457C}" dt="2025-06-10T19:07:05.327" v="319"/>
          <ac:spMkLst>
            <pc:docMk/>
            <pc:sldMk cId="2748356762" sldId="688"/>
            <ac:spMk id="6" creationId="{140DF742-D6FD-8551-3D84-5261BF7B0F76}"/>
          </ac:spMkLst>
        </pc:spChg>
        <pc:picChg chg="add mod">
          <ac:chgData name="Hohl, Griffen" userId="e6f35e2d-1c1b-42a8-9642-40c6104d1d67" providerId="ADAL" clId="{F310FAD4-19F9-4514-9C1F-F8531D22457C}" dt="2025-06-10T18:32:19.254" v="203" actId="1076"/>
          <ac:picMkLst>
            <pc:docMk/>
            <pc:sldMk cId="2748356762" sldId="688"/>
            <ac:picMk id="5" creationId="{65BF7E2D-9804-4B85-13A7-1618B0C20A8A}"/>
          </ac:picMkLst>
        </pc:picChg>
      </pc:sldChg>
      <pc:sldChg chg="addSp delSp modSp mod">
        <pc:chgData name="Hohl, Griffen" userId="e6f35e2d-1c1b-42a8-9642-40c6104d1d67" providerId="ADAL" clId="{F310FAD4-19F9-4514-9C1F-F8531D22457C}" dt="2025-06-10T19:06:58.131" v="314"/>
        <pc:sldMkLst>
          <pc:docMk/>
          <pc:sldMk cId="833558804" sldId="690"/>
        </pc:sldMkLst>
        <pc:spChg chg="add mod">
          <ac:chgData name="Hohl, Griffen" userId="e6f35e2d-1c1b-42a8-9642-40c6104d1d67" providerId="ADAL" clId="{F310FAD4-19F9-4514-9C1F-F8531D22457C}" dt="2025-06-10T19:06:58.131" v="314"/>
          <ac:spMkLst>
            <pc:docMk/>
            <pc:sldMk cId="833558804" sldId="690"/>
            <ac:spMk id="6" creationId="{9C3597B9-0ECB-D805-246D-A0AED90C045F}"/>
          </ac:spMkLst>
        </pc:spChg>
        <pc:picChg chg="add mod">
          <ac:chgData name="Hohl, Griffen" userId="e6f35e2d-1c1b-42a8-9642-40c6104d1d67" providerId="ADAL" clId="{F310FAD4-19F9-4514-9C1F-F8531D22457C}" dt="2025-06-10T18:06:55.097" v="142" actId="1076"/>
          <ac:picMkLst>
            <pc:docMk/>
            <pc:sldMk cId="833558804" sldId="690"/>
            <ac:picMk id="5" creationId="{E29C4CD0-B3C8-E32F-F5B4-F50E10DF41F9}"/>
          </ac:picMkLst>
        </pc:picChg>
      </pc:sldChg>
      <pc:sldChg chg="addSp delSp modSp mod">
        <pc:chgData name="Hohl, Griffen" userId="e6f35e2d-1c1b-42a8-9642-40c6104d1d67" providerId="ADAL" clId="{F310FAD4-19F9-4514-9C1F-F8531D22457C}" dt="2025-06-10T19:07:06.125" v="320"/>
        <pc:sldMkLst>
          <pc:docMk/>
          <pc:sldMk cId="835709767" sldId="691"/>
        </pc:sldMkLst>
        <pc:spChg chg="add mod">
          <ac:chgData name="Hohl, Griffen" userId="e6f35e2d-1c1b-42a8-9642-40c6104d1d67" providerId="ADAL" clId="{F310FAD4-19F9-4514-9C1F-F8531D22457C}" dt="2025-06-10T19:07:06.125" v="320"/>
          <ac:spMkLst>
            <pc:docMk/>
            <pc:sldMk cId="835709767" sldId="691"/>
            <ac:spMk id="6" creationId="{D4FD5E9D-6A1A-EB4A-A39E-A5823E985D44}"/>
          </ac:spMkLst>
        </pc:spChg>
        <pc:picChg chg="add mod">
          <ac:chgData name="Hohl, Griffen" userId="e6f35e2d-1c1b-42a8-9642-40c6104d1d67" providerId="ADAL" clId="{F310FAD4-19F9-4514-9C1F-F8531D22457C}" dt="2025-06-10T18:32:39.284" v="211" actId="1076"/>
          <ac:picMkLst>
            <pc:docMk/>
            <pc:sldMk cId="835709767" sldId="691"/>
            <ac:picMk id="5" creationId="{945A4948-A841-11A3-1FAC-8C88B27B311F}"/>
          </ac:picMkLst>
        </pc:picChg>
      </pc:sldChg>
      <pc:sldChg chg="addSp delSp modSp mod">
        <pc:chgData name="Hohl, Griffen" userId="e6f35e2d-1c1b-42a8-9642-40c6104d1d67" providerId="ADAL" clId="{F310FAD4-19F9-4514-9C1F-F8531D22457C}" dt="2025-06-10T19:07:07.455" v="321"/>
        <pc:sldMkLst>
          <pc:docMk/>
          <pc:sldMk cId="632074533" sldId="692"/>
        </pc:sldMkLst>
        <pc:spChg chg="add mod">
          <ac:chgData name="Hohl, Griffen" userId="e6f35e2d-1c1b-42a8-9642-40c6104d1d67" providerId="ADAL" clId="{F310FAD4-19F9-4514-9C1F-F8531D22457C}" dt="2025-06-10T19:07:07.455" v="321"/>
          <ac:spMkLst>
            <pc:docMk/>
            <pc:sldMk cId="632074533" sldId="692"/>
            <ac:spMk id="6" creationId="{BBD47506-61C3-12F2-FAB1-6B702AC6775D}"/>
          </ac:spMkLst>
        </pc:spChg>
        <pc:picChg chg="add mod">
          <ac:chgData name="Hohl, Griffen" userId="e6f35e2d-1c1b-42a8-9642-40c6104d1d67" providerId="ADAL" clId="{F310FAD4-19F9-4514-9C1F-F8531D22457C}" dt="2025-06-10T18:41:33.427" v="221" actId="1076"/>
          <ac:picMkLst>
            <pc:docMk/>
            <pc:sldMk cId="632074533" sldId="692"/>
            <ac:picMk id="5" creationId="{D6ED6185-45CC-369B-3F5A-10E82D5A99E6}"/>
          </ac:picMkLst>
        </pc:picChg>
      </pc:sldChg>
      <pc:sldChg chg="addSp modSp mod">
        <pc:chgData name="Hohl, Griffen" userId="e6f35e2d-1c1b-42a8-9642-40c6104d1d67" providerId="ADAL" clId="{F310FAD4-19F9-4514-9C1F-F8531D22457C}" dt="2025-06-10T19:07:08.592" v="322"/>
        <pc:sldMkLst>
          <pc:docMk/>
          <pc:sldMk cId="782701336" sldId="693"/>
        </pc:sldMkLst>
        <pc:spChg chg="add mod">
          <ac:chgData name="Hohl, Griffen" userId="e6f35e2d-1c1b-42a8-9642-40c6104d1d67" providerId="ADAL" clId="{F310FAD4-19F9-4514-9C1F-F8531D22457C}" dt="2025-06-10T19:07:08.592" v="322"/>
          <ac:spMkLst>
            <pc:docMk/>
            <pc:sldMk cId="782701336" sldId="693"/>
            <ac:spMk id="5" creationId="{93AFE074-0878-F2EF-445C-CD0C51592DF4}"/>
          </ac:spMkLst>
        </pc:spChg>
        <pc:graphicFrameChg chg="add mod">
          <ac:chgData name="Hohl, Griffen" userId="e6f35e2d-1c1b-42a8-9642-40c6104d1d67" providerId="ADAL" clId="{F310FAD4-19F9-4514-9C1F-F8531D22457C}" dt="2025-06-10T18:43:10.677" v="228" actId="1076"/>
          <ac:graphicFrameMkLst>
            <pc:docMk/>
            <pc:sldMk cId="782701336" sldId="693"/>
            <ac:graphicFrameMk id="3" creationId="{01C019CD-4F8B-47B7-8C66-1555D294AA62}"/>
          </ac:graphicFrameMkLst>
        </pc:graphicFrameChg>
      </pc:sldChg>
      <pc:sldChg chg="addSp delSp modSp mod">
        <pc:chgData name="Hohl, Griffen" userId="e6f35e2d-1c1b-42a8-9642-40c6104d1d67" providerId="ADAL" clId="{F310FAD4-19F9-4514-9C1F-F8531D22457C}" dt="2025-06-10T19:07:09.632" v="323"/>
        <pc:sldMkLst>
          <pc:docMk/>
          <pc:sldMk cId="3371501107" sldId="694"/>
        </pc:sldMkLst>
        <pc:spChg chg="add mod">
          <ac:chgData name="Hohl, Griffen" userId="e6f35e2d-1c1b-42a8-9642-40c6104d1d67" providerId="ADAL" clId="{F310FAD4-19F9-4514-9C1F-F8531D22457C}" dt="2025-06-10T19:07:09.632" v="323"/>
          <ac:spMkLst>
            <pc:docMk/>
            <pc:sldMk cId="3371501107" sldId="694"/>
            <ac:spMk id="5" creationId="{5ACCDF31-4C03-8298-E1BB-126E21E5FBED}"/>
          </ac:spMkLst>
        </pc:spChg>
      </pc:sldChg>
      <pc:sldChg chg="addSp delSp modSp mod">
        <pc:chgData name="Hohl, Griffen" userId="e6f35e2d-1c1b-42a8-9642-40c6104d1d67" providerId="ADAL" clId="{F310FAD4-19F9-4514-9C1F-F8531D22457C}" dt="2025-06-10T19:07:10.390" v="324"/>
        <pc:sldMkLst>
          <pc:docMk/>
          <pc:sldMk cId="1990105783" sldId="695"/>
        </pc:sldMkLst>
        <pc:spChg chg="add mod">
          <ac:chgData name="Hohl, Griffen" userId="e6f35e2d-1c1b-42a8-9642-40c6104d1d67" providerId="ADAL" clId="{F310FAD4-19F9-4514-9C1F-F8531D22457C}" dt="2025-06-10T19:07:10.390" v="324"/>
          <ac:spMkLst>
            <pc:docMk/>
            <pc:sldMk cId="1990105783" sldId="695"/>
            <ac:spMk id="5" creationId="{3DB0144A-30F0-BF43-495C-EF99AED884B9}"/>
          </ac:spMkLst>
        </pc:spChg>
        <pc:picChg chg="add mod">
          <ac:chgData name="Hohl, Griffen" userId="e6f35e2d-1c1b-42a8-9642-40c6104d1d67" providerId="ADAL" clId="{F310FAD4-19F9-4514-9C1F-F8531D22457C}" dt="2025-06-10T19:00:39.344" v="245" actId="1076"/>
          <ac:picMkLst>
            <pc:docMk/>
            <pc:sldMk cId="1990105783" sldId="695"/>
            <ac:picMk id="3" creationId="{3C65ABBA-5306-A370-E83E-345D1C40EC8D}"/>
          </ac:picMkLst>
        </pc:picChg>
      </pc:sldChg>
      <pc:sldChg chg="addSp delSp modSp mod">
        <pc:chgData name="Hohl, Griffen" userId="e6f35e2d-1c1b-42a8-9642-40c6104d1d67" providerId="ADAL" clId="{F310FAD4-19F9-4514-9C1F-F8531D22457C}" dt="2025-06-10T19:07:11.130" v="325"/>
        <pc:sldMkLst>
          <pc:docMk/>
          <pc:sldMk cId="1123538528" sldId="696"/>
        </pc:sldMkLst>
        <pc:spChg chg="add mod">
          <ac:chgData name="Hohl, Griffen" userId="e6f35e2d-1c1b-42a8-9642-40c6104d1d67" providerId="ADAL" clId="{F310FAD4-19F9-4514-9C1F-F8531D22457C}" dt="2025-06-10T19:07:11.130" v="325"/>
          <ac:spMkLst>
            <pc:docMk/>
            <pc:sldMk cId="1123538528" sldId="696"/>
            <ac:spMk id="5" creationId="{B4AE4808-D78E-1300-5E01-44AEACEE95BE}"/>
          </ac:spMkLst>
        </pc:spChg>
        <pc:picChg chg="add mod">
          <ac:chgData name="Hohl, Griffen" userId="e6f35e2d-1c1b-42a8-9642-40c6104d1d67" providerId="ADAL" clId="{F310FAD4-19F9-4514-9C1F-F8531D22457C}" dt="2025-06-10T19:01:03.988" v="253" actId="1076"/>
          <ac:picMkLst>
            <pc:docMk/>
            <pc:sldMk cId="1123538528" sldId="696"/>
            <ac:picMk id="3" creationId="{9AA5285E-C4BE-8392-0800-8DF90035CFB3}"/>
          </ac:picMkLst>
        </pc:picChg>
      </pc:sldChg>
      <pc:sldChg chg="addSp delSp modSp mod">
        <pc:chgData name="Hohl, Griffen" userId="e6f35e2d-1c1b-42a8-9642-40c6104d1d67" providerId="ADAL" clId="{F310FAD4-19F9-4514-9C1F-F8531D22457C}" dt="2025-06-10T19:07:13.749" v="326"/>
        <pc:sldMkLst>
          <pc:docMk/>
          <pc:sldMk cId="16161734" sldId="698"/>
        </pc:sldMkLst>
        <pc:spChg chg="add mod">
          <ac:chgData name="Hohl, Griffen" userId="e6f35e2d-1c1b-42a8-9642-40c6104d1d67" providerId="ADAL" clId="{F310FAD4-19F9-4514-9C1F-F8531D22457C}" dt="2025-06-10T19:07:13.749" v="326"/>
          <ac:spMkLst>
            <pc:docMk/>
            <pc:sldMk cId="16161734" sldId="698"/>
            <ac:spMk id="6" creationId="{5CFB06F3-44A2-A832-2978-4600F0C8BC63}"/>
          </ac:spMkLst>
        </pc:spChg>
        <pc:picChg chg="add mod">
          <ac:chgData name="Hohl, Griffen" userId="e6f35e2d-1c1b-42a8-9642-40c6104d1d67" providerId="ADAL" clId="{F310FAD4-19F9-4514-9C1F-F8531D22457C}" dt="2025-06-10T19:01:31.598" v="261" actId="1076"/>
          <ac:picMkLst>
            <pc:docMk/>
            <pc:sldMk cId="16161734" sldId="698"/>
            <ac:picMk id="5" creationId="{BB15FC4F-7E8B-4A94-588E-FF0089897082}"/>
          </ac:picMkLst>
        </pc:picChg>
      </pc:sldChg>
      <pc:sldChg chg="addSp delSp modSp mod">
        <pc:chgData name="Hohl, Griffen" userId="e6f35e2d-1c1b-42a8-9642-40c6104d1d67" providerId="ADAL" clId="{F310FAD4-19F9-4514-9C1F-F8531D22457C}" dt="2025-06-10T19:07:14.349" v="327"/>
        <pc:sldMkLst>
          <pc:docMk/>
          <pc:sldMk cId="1665957114" sldId="699"/>
        </pc:sldMkLst>
        <pc:spChg chg="add mod">
          <ac:chgData name="Hohl, Griffen" userId="e6f35e2d-1c1b-42a8-9642-40c6104d1d67" providerId="ADAL" clId="{F310FAD4-19F9-4514-9C1F-F8531D22457C}" dt="2025-06-10T19:07:14.349" v="327"/>
          <ac:spMkLst>
            <pc:docMk/>
            <pc:sldMk cId="1665957114" sldId="699"/>
            <ac:spMk id="8" creationId="{31ABF86E-2E20-2819-AED8-49F11098A111}"/>
          </ac:spMkLst>
        </pc:spChg>
        <pc:picChg chg="add mod">
          <ac:chgData name="Hohl, Griffen" userId="e6f35e2d-1c1b-42a8-9642-40c6104d1d67" providerId="ADAL" clId="{F310FAD4-19F9-4514-9C1F-F8531D22457C}" dt="2025-06-10T19:02:22.251" v="277" actId="1076"/>
          <ac:picMkLst>
            <pc:docMk/>
            <pc:sldMk cId="1665957114" sldId="699"/>
            <ac:picMk id="7" creationId="{01D98DF4-2274-EC09-4C53-24DD79C6582F}"/>
          </ac:picMkLst>
        </pc:picChg>
      </pc:sldChg>
      <pc:sldChg chg="addSp delSp modSp mod">
        <pc:chgData name="Hohl, Griffen" userId="e6f35e2d-1c1b-42a8-9642-40c6104d1d67" providerId="ADAL" clId="{F310FAD4-19F9-4514-9C1F-F8531D22457C}" dt="2025-06-10T19:07:15.012" v="328"/>
        <pc:sldMkLst>
          <pc:docMk/>
          <pc:sldMk cId="4201896923" sldId="700"/>
        </pc:sldMkLst>
        <pc:spChg chg="add mod">
          <ac:chgData name="Hohl, Griffen" userId="e6f35e2d-1c1b-42a8-9642-40c6104d1d67" providerId="ADAL" clId="{F310FAD4-19F9-4514-9C1F-F8531D22457C}" dt="2025-06-10T19:07:15.012" v="328"/>
          <ac:spMkLst>
            <pc:docMk/>
            <pc:sldMk cId="4201896923" sldId="700"/>
            <ac:spMk id="7" creationId="{83F2491D-F158-D992-F7DD-5D42CCC743D4}"/>
          </ac:spMkLst>
        </pc:spChg>
        <pc:picChg chg="add mod">
          <ac:chgData name="Hohl, Griffen" userId="e6f35e2d-1c1b-42a8-9642-40c6104d1d67" providerId="ADAL" clId="{F310FAD4-19F9-4514-9C1F-F8531D22457C}" dt="2025-06-10T19:03:38.220" v="290" actId="1076"/>
          <ac:picMkLst>
            <pc:docMk/>
            <pc:sldMk cId="4201896923" sldId="700"/>
            <ac:picMk id="6" creationId="{6F827494-8A80-1D8F-CE73-274B6F7745FC}"/>
          </ac:picMkLst>
        </pc:picChg>
      </pc:sldChg>
      <pc:sldChg chg="addSp modSp mod">
        <pc:chgData name="Hohl, Griffen" userId="e6f35e2d-1c1b-42a8-9642-40c6104d1d67" providerId="ADAL" clId="{F310FAD4-19F9-4514-9C1F-F8531D22457C}" dt="2025-06-10T19:07:15.663" v="329"/>
        <pc:sldMkLst>
          <pc:docMk/>
          <pc:sldMk cId="3114931316" sldId="701"/>
        </pc:sldMkLst>
        <pc:spChg chg="add mod">
          <ac:chgData name="Hohl, Griffen" userId="e6f35e2d-1c1b-42a8-9642-40c6104d1d67" providerId="ADAL" clId="{F310FAD4-19F9-4514-9C1F-F8531D22457C}" dt="2025-06-10T19:07:15.663" v="329"/>
          <ac:spMkLst>
            <pc:docMk/>
            <pc:sldMk cId="3114931316" sldId="701"/>
            <ac:spMk id="3" creationId="{B5EA01FF-71DF-9A7E-1B05-AE81C23AFC3D}"/>
          </ac:spMkLst>
        </pc:spChg>
        <pc:graphicFrameChg chg="add mod">
          <ac:chgData name="Hohl, Griffen" userId="e6f35e2d-1c1b-42a8-9642-40c6104d1d67" providerId="ADAL" clId="{F310FAD4-19F9-4514-9C1F-F8531D22457C}" dt="2025-06-10T19:04:32.542" v="301" actId="1076"/>
          <ac:graphicFrameMkLst>
            <pc:docMk/>
            <pc:sldMk cId="3114931316" sldId="701"/>
            <ac:graphicFrameMk id="2" creationId="{4A74F914-280B-44D1-8AB7-616078A5D4F7}"/>
          </ac:graphicFrameMkLst>
        </pc:graphicFrameChg>
      </pc:sldChg>
      <pc:sldChg chg="addSp delSp modSp mod">
        <pc:chgData name="Hohl, Griffen" userId="e6f35e2d-1c1b-42a8-9642-40c6104d1d67" providerId="ADAL" clId="{F310FAD4-19F9-4514-9C1F-F8531D22457C}" dt="2025-06-10T19:07:01.696" v="316"/>
        <pc:sldMkLst>
          <pc:docMk/>
          <pc:sldMk cId="2593666215" sldId="709"/>
        </pc:sldMkLst>
        <pc:spChg chg="add mod">
          <ac:chgData name="Hohl, Griffen" userId="e6f35e2d-1c1b-42a8-9642-40c6104d1d67" providerId="ADAL" clId="{F310FAD4-19F9-4514-9C1F-F8531D22457C}" dt="2025-06-10T19:07:01.696" v="316"/>
          <ac:spMkLst>
            <pc:docMk/>
            <pc:sldMk cId="2593666215" sldId="709"/>
            <ac:spMk id="9" creationId="{80DDFC02-19C7-6B5B-650D-B911E96C79C5}"/>
          </ac:spMkLst>
        </pc:spChg>
        <pc:picChg chg="add mod">
          <ac:chgData name="Hohl, Griffen" userId="e6f35e2d-1c1b-42a8-9642-40c6104d1d67" providerId="ADAL" clId="{F310FAD4-19F9-4514-9C1F-F8531D22457C}" dt="2025-06-10T18:11:37.387" v="176" actId="1076"/>
          <ac:picMkLst>
            <pc:docMk/>
            <pc:sldMk cId="2593666215" sldId="709"/>
            <ac:picMk id="8" creationId="{BDF64C3E-FA6B-32A7-3E3C-DF329C20E29F}"/>
          </ac:picMkLst>
        </pc:picChg>
      </pc:sldChg>
      <pc:sldChg chg="addSp delSp modSp mod">
        <pc:chgData name="Hohl, Griffen" userId="e6f35e2d-1c1b-42a8-9642-40c6104d1d67" providerId="ADAL" clId="{F310FAD4-19F9-4514-9C1F-F8531D22457C}" dt="2025-06-10T19:07:02.899" v="317"/>
        <pc:sldMkLst>
          <pc:docMk/>
          <pc:sldMk cId="482640417" sldId="713"/>
        </pc:sldMkLst>
        <pc:spChg chg="add mod">
          <ac:chgData name="Hohl, Griffen" userId="e6f35e2d-1c1b-42a8-9642-40c6104d1d67" providerId="ADAL" clId="{F310FAD4-19F9-4514-9C1F-F8531D22457C}" dt="2025-06-10T19:07:02.899" v="317"/>
          <ac:spMkLst>
            <pc:docMk/>
            <pc:sldMk cId="482640417" sldId="713"/>
            <ac:spMk id="7" creationId="{7835291D-1D43-2D87-924A-8CF4B29296AE}"/>
          </ac:spMkLst>
        </pc:spChg>
        <pc:picChg chg="add mod">
          <ac:chgData name="Hohl, Griffen" userId="e6f35e2d-1c1b-42a8-9642-40c6104d1d67" providerId="ADAL" clId="{F310FAD4-19F9-4514-9C1F-F8531D22457C}" dt="2025-06-10T18:25:19.629" v="185" actId="1076"/>
          <ac:picMkLst>
            <pc:docMk/>
            <pc:sldMk cId="482640417" sldId="713"/>
            <ac:picMk id="6" creationId="{190B0F89-9480-C542-B626-8FD139BB3236}"/>
          </ac:picMkLst>
        </pc:picChg>
      </pc:sldChg>
      <pc:sldChg chg="addSp modSp mod">
        <pc:chgData name="Hohl, Griffen" userId="e6f35e2d-1c1b-42a8-9642-40c6104d1d67" providerId="ADAL" clId="{F310FAD4-19F9-4514-9C1F-F8531D22457C}" dt="2025-06-10T19:07:16.904" v="330"/>
        <pc:sldMkLst>
          <pc:docMk/>
          <pc:sldMk cId="4255871545" sldId="714"/>
        </pc:sldMkLst>
        <pc:spChg chg="add mod">
          <ac:chgData name="Hohl, Griffen" userId="e6f35e2d-1c1b-42a8-9642-40c6104d1d67" providerId="ADAL" clId="{F310FAD4-19F9-4514-9C1F-F8531D22457C}" dt="2025-06-10T19:07:16.904" v="330"/>
          <ac:spMkLst>
            <pc:docMk/>
            <pc:sldMk cId="4255871545" sldId="714"/>
            <ac:spMk id="5" creationId="{74DB6C35-C7FC-380B-93D7-1DF20D637285}"/>
          </ac:spMkLst>
        </pc:spChg>
        <pc:graphicFrameChg chg="add mod">
          <ac:chgData name="Hohl, Griffen" userId="e6f35e2d-1c1b-42a8-9642-40c6104d1d67" providerId="ADAL" clId="{F310FAD4-19F9-4514-9C1F-F8531D22457C}" dt="2025-06-10T19:06:06.449" v="308" actId="1076"/>
          <ac:graphicFrameMkLst>
            <pc:docMk/>
            <pc:sldMk cId="4255871545" sldId="714"/>
            <ac:graphicFrameMk id="3" creationId="{2A03AECB-C922-C896-3D07-CAA946716C3C}"/>
          </ac:graphicFrameMkLst>
        </pc:graphicFrameChg>
      </pc:sldChg>
      <pc:sldChg chg="del">
        <pc:chgData name="Hohl, Griffen" userId="e6f35e2d-1c1b-42a8-9642-40c6104d1d67" providerId="ADAL" clId="{F310FAD4-19F9-4514-9C1F-F8531D22457C}" dt="2025-06-10T18:26:17.859" v="187" actId="2696"/>
        <pc:sldMkLst>
          <pc:docMk/>
          <pc:sldMk cId="2143578873" sldId="715"/>
        </pc:sldMkLst>
      </pc:sldChg>
      <pc:sldChg chg="addSp delSp modSp mod">
        <pc:chgData name="Hohl, Griffen" userId="e6f35e2d-1c1b-42a8-9642-40c6104d1d67" providerId="ADAL" clId="{F310FAD4-19F9-4514-9C1F-F8531D22457C}" dt="2025-06-10T19:06:53.222" v="313" actId="14100"/>
        <pc:sldMkLst>
          <pc:docMk/>
          <pc:sldMk cId="1588599237" sldId="726"/>
        </pc:sldMkLst>
        <pc:spChg chg="add mod">
          <ac:chgData name="Hohl, Griffen" userId="e6f35e2d-1c1b-42a8-9642-40c6104d1d67" providerId="ADAL" clId="{F310FAD4-19F9-4514-9C1F-F8531D22457C}" dt="2025-06-10T19:06:53.222" v="313" actId="14100"/>
          <ac:spMkLst>
            <pc:docMk/>
            <pc:sldMk cId="1588599237" sldId="726"/>
            <ac:spMk id="6" creationId="{181D3870-C006-2ABE-E44D-093C1BD98D98}"/>
          </ac:spMkLst>
        </pc:spChg>
        <pc:picChg chg="add mod">
          <ac:chgData name="Hohl, Griffen" userId="e6f35e2d-1c1b-42a8-9642-40c6104d1d67" providerId="ADAL" clId="{F310FAD4-19F9-4514-9C1F-F8531D22457C}" dt="2025-06-10T18:06:28.846" v="134" actId="1076"/>
          <ac:picMkLst>
            <pc:docMk/>
            <pc:sldMk cId="1588599237" sldId="726"/>
            <ac:picMk id="5" creationId="{ECBD5649-BE5D-7627-C9CE-EB1410439BA9}"/>
          </ac:picMkLst>
        </pc:picChg>
      </pc:sldChg>
      <pc:sldChg chg="del">
        <pc:chgData name="Hohl, Griffen" userId="e6f35e2d-1c1b-42a8-9642-40c6104d1d67" providerId="ADAL" clId="{F310FAD4-19F9-4514-9C1F-F8531D22457C}" dt="2025-06-10T18:26:14.494" v="186" actId="2696"/>
        <pc:sldMkLst>
          <pc:docMk/>
          <pc:sldMk cId="4080448998" sldId="727"/>
        </pc:sldMkLst>
      </pc:sldChg>
    </pc:docChg>
  </pc:docChgLst>
  <pc:docChgLst>
    <pc:chgData name="Major, Cheryl" userId="S::vi1171@vicpd.ca::30645ed0-7843-40f8-91ee-ec1f5ff4c4f5" providerId="AD" clId="Web-{B45B7CDE-06BC-0FAF-3BBA-BEF7788776F1}"/>
    <pc:docChg chg="modSld">
      <pc:chgData name="Major, Cheryl" userId="S::vi1171@vicpd.ca::30645ed0-7843-40f8-91ee-ec1f5ff4c4f5" providerId="AD" clId="Web-{B45B7CDE-06BC-0FAF-3BBA-BEF7788776F1}" dt="2025-05-21T14:56:32.535" v="22"/>
      <pc:docMkLst>
        <pc:docMk/>
      </pc:docMkLst>
      <pc:sldChg chg="mod modShow">
        <pc:chgData name="Major, Cheryl" userId="S::vi1171@vicpd.ca::30645ed0-7843-40f8-91ee-ec1f5ff4c4f5" providerId="AD" clId="Web-{B45B7CDE-06BC-0FAF-3BBA-BEF7788776F1}" dt="2025-05-21T14:56:13.393" v="17"/>
        <pc:sldMkLst>
          <pc:docMk/>
          <pc:sldMk cId="2386447332" sldId="642"/>
        </pc:sldMkLst>
      </pc:sldChg>
      <pc:sldChg chg="mod modShow">
        <pc:chgData name="Major, Cheryl" userId="S::vi1171@vicpd.ca::30645ed0-7843-40f8-91ee-ec1f5ff4c4f5" providerId="AD" clId="Web-{B45B7CDE-06BC-0FAF-3BBA-BEF7788776F1}" dt="2025-05-21T14:56:16.565" v="18"/>
        <pc:sldMkLst>
          <pc:docMk/>
          <pc:sldMk cId="1302657820" sldId="643"/>
        </pc:sldMkLst>
      </pc:sldChg>
      <pc:sldChg chg="mod modShow">
        <pc:chgData name="Major, Cheryl" userId="S::vi1171@vicpd.ca::30645ed0-7843-40f8-91ee-ec1f5ff4c4f5" providerId="AD" clId="Web-{B45B7CDE-06BC-0FAF-3BBA-BEF7788776F1}" dt="2025-05-21T14:56:24.613" v="20"/>
        <pc:sldMkLst>
          <pc:docMk/>
          <pc:sldMk cId="3706686820" sldId="644"/>
        </pc:sldMkLst>
      </pc:sldChg>
      <pc:sldChg chg="mod modShow">
        <pc:chgData name="Major, Cheryl" userId="S::vi1171@vicpd.ca::30645ed0-7843-40f8-91ee-ec1f5ff4c4f5" providerId="AD" clId="Web-{B45B7CDE-06BC-0FAF-3BBA-BEF7788776F1}" dt="2025-05-20T23:14:58.268" v="9"/>
        <pc:sldMkLst>
          <pc:docMk/>
          <pc:sldMk cId="4146876273" sldId="646"/>
        </pc:sldMkLst>
      </pc:sldChg>
      <pc:sldChg chg="mod modShow">
        <pc:chgData name="Major, Cheryl" userId="S::vi1171@vicpd.ca::30645ed0-7843-40f8-91ee-ec1f5ff4c4f5" providerId="AD" clId="Web-{B45B7CDE-06BC-0FAF-3BBA-BEF7788776F1}" dt="2025-05-20T22:57:50.175" v="0"/>
        <pc:sldMkLst>
          <pc:docMk/>
          <pc:sldMk cId="4106067909" sldId="675"/>
        </pc:sldMkLst>
      </pc:sldChg>
      <pc:sldChg chg="mod modShow">
        <pc:chgData name="Major, Cheryl" userId="S::vi1171@vicpd.ca::30645ed0-7843-40f8-91ee-ec1f5ff4c4f5" providerId="AD" clId="Web-{B45B7CDE-06BC-0FAF-3BBA-BEF7788776F1}" dt="2025-05-21T14:56:29.613" v="21"/>
        <pc:sldMkLst>
          <pc:docMk/>
          <pc:sldMk cId="1389273748" sldId="679"/>
        </pc:sldMkLst>
      </pc:sldChg>
      <pc:sldChg chg="mod modShow">
        <pc:chgData name="Major, Cheryl" userId="S::vi1171@vicpd.ca::30645ed0-7843-40f8-91ee-ec1f5ff4c4f5" providerId="AD" clId="Web-{B45B7CDE-06BC-0FAF-3BBA-BEF7788776F1}" dt="2025-05-21T14:56:32.535" v="22"/>
        <pc:sldMkLst>
          <pc:docMk/>
          <pc:sldMk cId="758638913" sldId="680"/>
        </pc:sldMkLst>
      </pc:sldChg>
      <pc:sldChg chg="mod modShow">
        <pc:chgData name="Major, Cheryl" userId="S::vi1171@vicpd.ca::30645ed0-7843-40f8-91ee-ec1f5ff4c4f5" providerId="AD" clId="Web-{B45B7CDE-06BC-0FAF-3BBA-BEF7788776F1}" dt="2025-05-21T14:56:20.878" v="19"/>
        <pc:sldMkLst>
          <pc:docMk/>
          <pc:sldMk cId="3560475899" sldId="704"/>
        </pc:sldMkLst>
      </pc:sldChg>
      <pc:sldChg chg="mod modShow">
        <pc:chgData name="Major, Cheryl" userId="S::vi1171@vicpd.ca::30645ed0-7843-40f8-91ee-ec1f5ff4c4f5" providerId="AD" clId="Web-{B45B7CDE-06BC-0FAF-3BBA-BEF7788776F1}" dt="2025-05-20T23:15:57.722" v="16"/>
        <pc:sldMkLst>
          <pc:docMk/>
          <pc:sldMk cId="2201786033" sldId="710"/>
        </pc:sldMkLst>
      </pc:sldChg>
      <pc:sldChg chg="modSp">
        <pc:chgData name="Major, Cheryl" userId="S::vi1171@vicpd.ca::30645ed0-7843-40f8-91ee-ec1f5ff4c4f5" providerId="AD" clId="Web-{B45B7CDE-06BC-0FAF-3BBA-BEF7788776F1}" dt="2025-05-20T23:15:53.503" v="15" actId="20577"/>
        <pc:sldMkLst>
          <pc:docMk/>
          <pc:sldMk cId="2143578873" sldId="715"/>
        </pc:sldMkLst>
      </pc:sldChg>
      <pc:sldChg chg="mod modShow">
        <pc:chgData name="Major, Cheryl" userId="S::vi1171@vicpd.ca::30645ed0-7843-40f8-91ee-ec1f5ff4c4f5" providerId="AD" clId="Web-{B45B7CDE-06BC-0FAF-3BBA-BEF7788776F1}" dt="2025-05-20T22:58:10.097" v="5"/>
        <pc:sldMkLst>
          <pc:docMk/>
          <pc:sldMk cId="2497777214" sldId="717"/>
        </pc:sldMkLst>
      </pc:sldChg>
      <pc:sldChg chg="mod modShow">
        <pc:chgData name="Major, Cheryl" userId="S::vi1171@vicpd.ca::30645ed0-7843-40f8-91ee-ec1f5ff4c4f5" providerId="AD" clId="Web-{B45B7CDE-06BC-0FAF-3BBA-BEF7788776F1}" dt="2025-05-20T22:58:00.722" v="3"/>
        <pc:sldMkLst>
          <pc:docMk/>
          <pc:sldMk cId="2809295589" sldId="718"/>
        </pc:sldMkLst>
      </pc:sldChg>
      <pc:sldChg chg="mod modShow">
        <pc:chgData name="Major, Cheryl" userId="S::vi1171@vicpd.ca::30645ed0-7843-40f8-91ee-ec1f5ff4c4f5" providerId="AD" clId="Web-{B45B7CDE-06BC-0FAF-3BBA-BEF7788776F1}" dt="2025-05-20T22:57:53.254" v="1"/>
        <pc:sldMkLst>
          <pc:docMk/>
          <pc:sldMk cId="1369481971" sldId="719"/>
        </pc:sldMkLst>
      </pc:sldChg>
      <pc:sldChg chg="mod modShow">
        <pc:chgData name="Major, Cheryl" userId="S::vi1171@vicpd.ca::30645ed0-7843-40f8-91ee-ec1f5ff4c4f5" providerId="AD" clId="Web-{B45B7CDE-06BC-0FAF-3BBA-BEF7788776F1}" dt="2025-05-20T22:57:57.207" v="2"/>
        <pc:sldMkLst>
          <pc:docMk/>
          <pc:sldMk cId="4258908812" sldId="720"/>
        </pc:sldMkLst>
      </pc:sldChg>
      <pc:sldChg chg="mod modShow">
        <pc:chgData name="Major, Cheryl" userId="S::vi1171@vicpd.ca::30645ed0-7843-40f8-91ee-ec1f5ff4c4f5" providerId="AD" clId="Web-{B45B7CDE-06BC-0FAF-3BBA-BEF7788776F1}" dt="2025-05-20T22:58:04.504" v="4"/>
        <pc:sldMkLst>
          <pc:docMk/>
          <pc:sldMk cId="3856681626" sldId="721"/>
        </pc:sldMkLst>
      </pc:sldChg>
      <pc:sldChg chg="mod modShow">
        <pc:chgData name="Major, Cheryl" userId="S::vi1171@vicpd.ca::30645ed0-7843-40f8-91ee-ec1f5ff4c4f5" providerId="AD" clId="Web-{B45B7CDE-06BC-0FAF-3BBA-BEF7788776F1}" dt="2025-05-20T22:58:13.238" v="6"/>
        <pc:sldMkLst>
          <pc:docMk/>
          <pc:sldMk cId="1845324836" sldId="722"/>
        </pc:sldMkLst>
      </pc:sldChg>
      <pc:sldChg chg="mod modShow">
        <pc:chgData name="Major, Cheryl" userId="S::vi1171@vicpd.ca::30645ed0-7843-40f8-91ee-ec1f5ff4c4f5" providerId="AD" clId="Web-{B45B7CDE-06BC-0FAF-3BBA-BEF7788776F1}" dt="2025-05-20T22:58:17.519" v="7"/>
        <pc:sldMkLst>
          <pc:docMk/>
          <pc:sldMk cId="1688244981" sldId="723"/>
        </pc:sldMkLst>
      </pc:sldChg>
      <pc:sldChg chg="mod modShow">
        <pc:chgData name="Major, Cheryl" userId="S::vi1171@vicpd.ca::30645ed0-7843-40f8-91ee-ec1f5ff4c4f5" providerId="AD" clId="Web-{B45B7CDE-06BC-0FAF-3BBA-BEF7788776F1}" dt="2025-05-20T22:58:24.285" v="8"/>
        <pc:sldMkLst>
          <pc:docMk/>
          <pc:sldMk cId="1910590478" sldId="724"/>
        </pc:sldMkLst>
      </pc:sldChg>
      <pc:sldChg chg="mod modShow">
        <pc:chgData name="Major, Cheryl" userId="S::vi1171@vicpd.ca::30645ed0-7843-40f8-91ee-ec1f5ff4c4f5" providerId="AD" clId="Web-{B45B7CDE-06BC-0FAF-3BBA-BEF7788776F1}" dt="2025-05-20T23:15:28.503" v="10"/>
        <pc:sldMkLst>
          <pc:docMk/>
          <pc:sldMk cId="719392363" sldId="725"/>
        </pc:sldMkLst>
      </pc:sldChg>
    </pc:docChg>
  </pc:docChgLst>
  <pc:docChgLst>
    <pc:chgData name="Hohl, Griffen" userId="S::vi1193@vicpd.ca::e6f35e2d-1c1b-42a8-9642-40c6104d1d67" providerId="AD" clId="Web-{39274C84-C334-0C05-4BAF-D1BF7AFC5B98}"/>
    <pc:docChg chg="modSld">
      <pc:chgData name="Hohl, Griffen" userId="S::vi1193@vicpd.ca::e6f35e2d-1c1b-42a8-9642-40c6104d1d67" providerId="AD" clId="Web-{39274C84-C334-0C05-4BAF-D1BF7AFC5B98}" dt="2025-07-03T23:40:02.950" v="16" actId="1076"/>
      <pc:docMkLst>
        <pc:docMk/>
      </pc:docMkLst>
      <pc:sldChg chg="addSp delSp modSp">
        <pc:chgData name="Hohl, Griffen" userId="S::vi1193@vicpd.ca::e6f35e2d-1c1b-42a8-9642-40c6104d1d67" providerId="AD" clId="Web-{39274C84-C334-0C05-4BAF-D1BF7AFC5B98}" dt="2025-07-03T23:40:02.950" v="16" actId="1076"/>
        <pc:sldMkLst>
          <pc:docMk/>
          <pc:sldMk cId="3371501107" sldId="694"/>
        </pc:sldMkLst>
        <pc:picChg chg="add del mod">
          <ac:chgData name="Hohl, Griffen" userId="S::vi1193@vicpd.ca::e6f35e2d-1c1b-42a8-9642-40c6104d1d67" providerId="AD" clId="Web-{39274C84-C334-0C05-4BAF-D1BF7AFC5B98}" dt="2025-07-03T23:39:29.652" v="4"/>
          <ac:picMkLst>
            <pc:docMk/>
            <pc:sldMk cId="3371501107" sldId="694"/>
            <ac:picMk id="2" creationId="{04056D10-924C-5275-15BA-E1D3C743FDE0}"/>
          </ac:picMkLst>
        </pc:picChg>
        <pc:picChg chg="del">
          <ac:chgData name="Hohl, Griffen" userId="S::vi1193@vicpd.ca::e6f35e2d-1c1b-42a8-9642-40c6104d1d67" providerId="AD" clId="Web-{39274C84-C334-0C05-4BAF-D1BF7AFC5B98}" dt="2025-07-03T23:39:21.105" v="0"/>
          <ac:picMkLst>
            <pc:docMk/>
            <pc:sldMk cId="3371501107" sldId="694"/>
            <ac:picMk id="3" creationId="{827982D6-E1C5-0F95-2855-00AD98F4280E}"/>
          </ac:picMkLst>
        </pc:picChg>
        <pc:picChg chg="add del mod">
          <ac:chgData name="Hohl, Griffen" userId="S::vi1193@vicpd.ca::e6f35e2d-1c1b-42a8-9642-40c6104d1d67" providerId="AD" clId="Web-{39274C84-C334-0C05-4BAF-D1BF7AFC5B98}" dt="2025-07-03T23:39:34.262" v="6"/>
          <ac:picMkLst>
            <pc:docMk/>
            <pc:sldMk cId="3371501107" sldId="694"/>
            <ac:picMk id="6" creationId="{64910CE9-C453-C336-251B-ECB95536EC40}"/>
          </ac:picMkLst>
        </pc:picChg>
        <pc:picChg chg="add del mod">
          <ac:chgData name="Hohl, Griffen" userId="S::vi1193@vicpd.ca::e6f35e2d-1c1b-42a8-9642-40c6104d1d67" providerId="AD" clId="Web-{39274C84-C334-0C05-4BAF-D1BF7AFC5B98}" dt="2025-07-03T23:39:40.418" v="8"/>
          <ac:picMkLst>
            <pc:docMk/>
            <pc:sldMk cId="3371501107" sldId="694"/>
            <ac:picMk id="7" creationId="{5F77B19F-3468-403C-0CCA-9D6FDB3E4448}"/>
          </ac:picMkLst>
        </pc:picChg>
        <pc:picChg chg="add del mod">
          <ac:chgData name="Hohl, Griffen" userId="S::vi1193@vicpd.ca::e6f35e2d-1c1b-42a8-9642-40c6104d1d67" providerId="AD" clId="Web-{39274C84-C334-0C05-4BAF-D1BF7AFC5B98}" dt="2025-07-03T23:39:55.575" v="12"/>
          <ac:picMkLst>
            <pc:docMk/>
            <pc:sldMk cId="3371501107" sldId="694"/>
            <ac:picMk id="8" creationId="{04ED9969-B6C4-ED2E-9839-7E60DD4EA034}"/>
          </ac:picMkLst>
        </pc:picChg>
        <pc:picChg chg="add mod">
          <ac:chgData name="Hohl, Griffen" userId="S::vi1193@vicpd.ca::e6f35e2d-1c1b-42a8-9642-40c6104d1d67" providerId="AD" clId="Web-{39274C84-C334-0C05-4BAF-D1BF7AFC5B98}" dt="2025-07-03T23:40:02.950" v="16" actId="1076"/>
          <ac:picMkLst>
            <pc:docMk/>
            <pc:sldMk cId="3371501107" sldId="694"/>
            <ac:picMk id="10" creationId="{D676297F-3CE9-C02D-0B43-E68D5A7E444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https://vicpdca.sharepoint.com/sites/CommunityEngagementDivision/Shared%20Documents/VicPD%20Community%20Survey/2025/Results/2025%20Survey%20Results%20-%20All%20data.xlsx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vicpdmain.local\dfs\Admin\CED\Strategy\Community%20Survey\2023\Results\Data\2023%20Survey%20Results%20-%20All%20data%20-%202022-01-25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vicpdca.sharepoint.com/sites/CommunityEngagementDivision/Shared%20Documents/VicPD%20Community%20Survey/2025/Results/2025%20Survey%20Results%20-%20All%20data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https://vicpdca.sharepoint.com/sites/CommunityEngagementDivision/Shared%20Documents/VicPD%20Community%20Survey/2025/Results/2025%20Survey%20Results%20-%20All%20data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[2025 Survey Results - All data.xlsx]Statements (1)!PivotTable7</c:name>
    <c:fmtId val="38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600"/>
              <a:t>% of respondents who agree or disagree with this statement</a:t>
            </a:r>
          </a:p>
        </c:rich>
      </c:tx>
      <c:layout>
        <c:manualLayout>
          <c:xMode val="edge"/>
          <c:yMode val="edge"/>
          <c:x val="0.17635941130906274"/>
          <c:y val="2.1307528582560856E-3"/>
        </c:manualLayout>
      </c:layout>
      <c:overlay val="0"/>
      <c:spPr>
        <a:noFill/>
        <a:ln>
          <a:noFill/>
        </a:ln>
        <a:effectLst/>
      </c:spPr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</c:pivotFmt>
      <c:pivotFmt>
        <c:idx val="24"/>
      </c:pivotFmt>
      <c:pivotFmt>
        <c:idx val="25"/>
      </c:pivotFmt>
      <c:pivotFmt>
        <c:idx val="26"/>
      </c:pivotFmt>
      <c:pivotFmt>
        <c:idx val="27"/>
      </c:pivotFmt>
      <c:pivotFmt>
        <c:idx val="28"/>
      </c:pivotFmt>
      <c:pivotFmt>
        <c:idx val="29"/>
      </c:pivotFmt>
      <c:pivotFmt>
        <c:idx val="30"/>
      </c:pivotFmt>
      <c:pivotFmt>
        <c:idx val="31"/>
      </c:pivotFmt>
      <c:pivotFmt>
        <c:idx val="32"/>
      </c:pivotFmt>
      <c:pivotFmt>
        <c:idx val="33"/>
      </c:pivotFmt>
      <c:pivotFmt>
        <c:idx val="34"/>
      </c:pivotFmt>
      <c:pivotFmt>
        <c:idx val="35"/>
      </c:pivotFmt>
      <c:pivotFmt>
        <c:idx val="36"/>
      </c:pivotFmt>
      <c:pivotFmt>
        <c:idx val="37"/>
      </c:pivotFmt>
      <c:pivotFmt>
        <c:idx val="38"/>
      </c:pivotFmt>
      <c:pivotFmt>
        <c:idx val="39"/>
      </c:pivotFmt>
      <c:pivotFmt>
        <c:idx val="40"/>
        <c:spPr>
          <a:solidFill>
            <a:schemeClr val="accent1"/>
          </a:solidFill>
          <a:ln w="34925" cap="rnd">
            <a:solidFill>
              <a:srgbClr val="13243E"/>
            </a:solidFill>
            <a:round/>
          </a:ln>
          <a:effectLst/>
        </c:spPr>
        <c:marker>
          <c:spPr>
            <a:solidFill>
              <a:srgbClr val="13243E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 w="34925" cap="rnd">
            <a:solidFill>
              <a:schemeClr val="accent4"/>
            </a:solidFill>
            <a:round/>
          </a:ln>
          <a:effectLst/>
        </c:spPr>
        <c:marker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 w="3492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3"/>
            </a:solidFill>
            <a:ln w="9525">
              <a:solidFill>
                <a:schemeClr val="accent3">
                  <a:lumMod val="75000"/>
                </a:schemeClr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 w="34925" cap="rnd">
            <a:solidFill>
              <a:schemeClr val="accent3"/>
            </a:solidFill>
            <a:round/>
          </a:ln>
          <a:effectLst/>
        </c:spPr>
        <c:marker>
          <c:spPr>
            <a:solidFill>
              <a:schemeClr val="accent3"/>
            </a:solidFill>
            <a:ln w="9525">
              <a:solidFill>
                <a:schemeClr val="accent3">
                  <a:lumMod val="75000"/>
                </a:schemeClr>
              </a:solidFill>
            </a:ln>
            <a:effectLst/>
          </c:spPr>
        </c:marker>
      </c:pivotFmt>
      <c:pivotFmt>
        <c:idx val="44"/>
        <c:spPr>
          <a:solidFill>
            <a:schemeClr val="accent1"/>
          </a:solidFill>
          <a:ln w="34925" cap="rnd">
            <a:solidFill>
              <a:schemeClr val="accent4"/>
            </a:solidFill>
            <a:round/>
          </a:ln>
          <a:effectLst/>
        </c:spPr>
        <c:marker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1"/>
          </a:solidFill>
          <a:ln w="34925" cap="rnd">
            <a:solidFill>
              <a:schemeClr val="accent3"/>
            </a:solidFill>
            <a:round/>
          </a:ln>
          <a:effectLst/>
        </c:spPr>
        <c:marker>
          <c:spPr>
            <a:solidFill>
              <a:schemeClr val="accent3"/>
            </a:solidFill>
            <a:ln w="9525">
              <a:solidFill>
                <a:schemeClr val="accent3">
                  <a:lumMod val="75000"/>
                </a:schemeClr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 w="34925" cap="rnd">
            <a:solidFill>
              <a:srgbClr val="13243E"/>
            </a:solidFill>
            <a:round/>
          </a:ln>
          <a:effectLst/>
        </c:spPr>
        <c:marker>
          <c:spPr>
            <a:solidFill>
              <a:srgbClr val="13243E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 w="34925" cap="rnd">
            <a:solidFill>
              <a:schemeClr val="accent4"/>
            </a:solidFill>
            <a:round/>
          </a:ln>
          <a:effectLst/>
        </c:spPr>
        <c:marker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1"/>
          </a:solidFill>
          <a:ln w="34925" cap="rnd">
            <a:solidFill>
              <a:schemeClr val="accent4"/>
            </a:solidFill>
            <a:round/>
          </a:ln>
          <a:effectLst/>
        </c:spPr>
        <c:marker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 w="3492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3"/>
            </a:solidFill>
            <a:ln w="9525">
              <a:solidFill>
                <a:schemeClr val="accent3">
                  <a:lumMod val="75000"/>
                </a:schemeClr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1"/>
          </a:solidFill>
          <a:ln w="34925" cap="rnd">
            <a:solidFill>
              <a:schemeClr val="accent3"/>
            </a:solidFill>
            <a:round/>
          </a:ln>
          <a:effectLst/>
        </c:spPr>
        <c:marker>
          <c:spPr>
            <a:solidFill>
              <a:schemeClr val="accent3"/>
            </a:solidFill>
            <a:ln w="9525">
              <a:solidFill>
                <a:schemeClr val="accent3">
                  <a:lumMod val="75000"/>
                </a:schemeClr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1"/>
          </a:solidFill>
          <a:ln w="34925" cap="rnd">
            <a:solidFill>
              <a:srgbClr val="13243E"/>
            </a:solidFill>
            <a:round/>
          </a:ln>
          <a:effectLst/>
        </c:spPr>
        <c:marker>
          <c:spPr>
            <a:solidFill>
              <a:srgbClr val="13243E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1"/>
          </a:solidFill>
          <a:ln w="34925" cap="rnd">
            <a:solidFill>
              <a:schemeClr val="accent4"/>
            </a:solidFill>
            <a:round/>
          </a:ln>
          <a:effectLst/>
        </c:spPr>
        <c:marker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1"/>
          </a:solidFill>
          <a:ln w="34925" cap="rnd">
            <a:solidFill>
              <a:schemeClr val="accent4"/>
            </a:solidFill>
            <a:round/>
          </a:ln>
          <a:effectLst/>
        </c:spPr>
        <c:marker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1"/>
          </a:solidFill>
          <a:ln w="3492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3"/>
            </a:solidFill>
            <a:ln w="9525">
              <a:solidFill>
                <a:schemeClr val="accent3">
                  <a:lumMod val="75000"/>
                </a:schemeClr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1"/>
          </a:solidFill>
          <a:ln w="34925" cap="rnd">
            <a:solidFill>
              <a:schemeClr val="accent3"/>
            </a:solidFill>
            <a:round/>
          </a:ln>
          <a:effectLst/>
        </c:spPr>
        <c:marker>
          <c:spPr>
            <a:solidFill>
              <a:schemeClr val="accent3"/>
            </a:solidFill>
            <a:ln w="9525">
              <a:solidFill>
                <a:schemeClr val="accent3">
                  <a:lumMod val="75000"/>
                </a:schemeClr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ln w="34925" cap="rnd">
            <a:solidFill>
              <a:srgbClr val="13243E"/>
            </a:solidFill>
            <a:round/>
          </a:ln>
          <a:effectLst/>
        </c:spPr>
        <c:marker>
          <c:spPr>
            <a:solidFill>
              <a:srgbClr val="13243E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ln w="34925" cap="rnd">
            <a:solidFill>
              <a:schemeClr val="accent4"/>
            </a:solidFill>
            <a:round/>
          </a:ln>
          <a:effectLst/>
        </c:spPr>
        <c:marker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ln w="34925" cap="rnd">
            <a:solidFill>
              <a:schemeClr val="accent4"/>
            </a:solidFill>
            <a:round/>
          </a:ln>
          <a:effectLst/>
        </c:spPr>
        <c:marker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ln w="3492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3"/>
            </a:solidFill>
            <a:ln w="9525">
              <a:solidFill>
                <a:schemeClr val="accent3">
                  <a:lumMod val="75000"/>
                </a:schemeClr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ln w="34925" cap="rnd">
            <a:solidFill>
              <a:schemeClr val="accent3"/>
            </a:solidFill>
            <a:round/>
          </a:ln>
          <a:effectLst/>
        </c:spPr>
        <c:marker>
          <c:spPr>
            <a:solidFill>
              <a:schemeClr val="accent3"/>
            </a:solidFill>
            <a:ln w="9525">
              <a:solidFill>
                <a:schemeClr val="accent3">
                  <a:lumMod val="75000"/>
                </a:schemeClr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ln w="34925" cap="rnd">
            <a:solidFill>
              <a:srgbClr val="13243E"/>
            </a:solidFill>
            <a:round/>
          </a:ln>
          <a:effectLst/>
        </c:spPr>
        <c:marker>
          <c:spPr>
            <a:solidFill>
              <a:srgbClr val="13243E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ln w="34925" cap="rnd">
            <a:solidFill>
              <a:schemeClr val="accent4"/>
            </a:solidFill>
            <a:round/>
          </a:ln>
          <a:effectLst/>
        </c:spPr>
        <c:marker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63"/>
      </c:pivotFmt>
      <c:pivotFmt>
        <c:idx val="64"/>
        <c:spPr>
          <a:ln w="34925" cap="rnd">
            <a:solidFill>
              <a:schemeClr val="accent3"/>
            </a:solidFill>
            <a:round/>
          </a:ln>
          <a:effectLst/>
        </c:spPr>
        <c:marker>
          <c:spPr>
            <a:solidFill>
              <a:schemeClr val="accent3"/>
            </a:solidFill>
            <a:ln w="9525">
              <a:solidFill>
                <a:schemeClr val="accent3">
                  <a:lumMod val="75000"/>
                </a:schemeClr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ln w="34925" cap="rnd">
            <a:solidFill>
              <a:schemeClr val="accent3"/>
            </a:solidFill>
            <a:round/>
          </a:ln>
          <a:effectLst/>
        </c:spPr>
        <c:marker>
          <c:spPr>
            <a:solidFill>
              <a:schemeClr val="accent3"/>
            </a:solidFill>
            <a:ln w="9525">
              <a:solidFill>
                <a:schemeClr val="accent3">
                  <a:lumMod val="75000"/>
                </a:schemeClr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ln w="34925" cap="rnd">
            <a:solidFill>
              <a:srgbClr val="13243E"/>
            </a:solidFill>
            <a:round/>
          </a:ln>
          <a:effectLst/>
        </c:spPr>
        <c:marker>
          <c:spPr>
            <a:solidFill>
              <a:srgbClr val="13243E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ln w="34925" cap="rnd">
            <a:solidFill>
              <a:schemeClr val="accent4"/>
            </a:solidFill>
            <a:round/>
          </a:ln>
          <a:effectLst/>
        </c:spPr>
        <c:marker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ln w="34925" cap="rnd">
            <a:solidFill>
              <a:schemeClr val="accent3"/>
            </a:solidFill>
            <a:round/>
          </a:ln>
          <a:effectLst/>
        </c:spPr>
        <c:marker>
          <c:spPr>
            <a:solidFill>
              <a:schemeClr val="accent3"/>
            </a:solidFill>
            <a:ln w="9525">
              <a:solidFill>
                <a:schemeClr val="accent3">
                  <a:lumMod val="75000"/>
                </a:schemeClr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ln w="34925" cap="rnd">
            <a:solidFill>
              <a:srgbClr val="13243E"/>
            </a:solidFill>
            <a:round/>
          </a:ln>
          <a:effectLst/>
        </c:spPr>
        <c:marker>
          <c:spPr>
            <a:solidFill>
              <a:srgbClr val="13243E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70"/>
        <c:spPr>
          <a:ln w="34925" cap="rnd">
            <a:solidFill>
              <a:schemeClr val="accent4"/>
            </a:solidFill>
            <a:round/>
          </a:ln>
          <a:effectLst/>
        </c:spPr>
        <c:marker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71"/>
        <c:spPr>
          <a:ln w="34925" cap="rnd">
            <a:solidFill>
              <a:schemeClr val="accent3"/>
            </a:solidFill>
            <a:round/>
          </a:ln>
          <a:effectLst/>
        </c:spPr>
        <c:marker>
          <c:spPr>
            <a:solidFill>
              <a:schemeClr val="accent3"/>
            </a:solidFill>
            <a:ln w="9525">
              <a:solidFill>
                <a:schemeClr val="accent3">
                  <a:lumMod val="75000"/>
                </a:schemeClr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ln w="34925" cap="rnd">
            <a:solidFill>
              <a:srgbClr val="13243E"/>
            </a:solidFill>
            <a:round/>
          </a:ln>
          <a:effectLst/>
        </c:spPr>
        <c:marker>
          <c:spPr>
            <a:solidFill>
              <a:srgbClr val="13243E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73"/>
        <c:spPr>
          <a:ln w="34925" cap="rnd">
            <a:solidFill>
              <a:schemeClr val="accent4"/>
            </a:solidFill>
            <a:round/>
          </a:ln>
          <a:effectLst/>
        </c:spPr>
        <c:marker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74"/>
        <c:spPr>
          <a:ln w="34925" cap="rnd">
            <a:solidFill>
              <a:schemeClr val="accent3"/>
            </a:solidFill>
            <a:round/>
          </a:ln>
          <a:effectLst/>
        </c:spPr>
        <c:marker>
          <c:spPr>
            <a:solidFill>
              <a:schemeClr val="accent3"/>
            </a:solidFill>
            <a:ln w="9525">
              <a:solidFill>
                <a:schemeClr val="accent3">
                  <a:lumMod val="75000"/>
                </a:schemeClr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75"/>
        <c:spPr>
          <a:ln w="34925" cap="rnd">
            <a:solidFill>
              <a:srgbClr val="13243E"/>
            </a:solidFill>
            <a:round/>
          </a:ln>
          <a:effectLst/>
        </c:spPr>
        <c:marker>
          <c:spPr>
            <a:solidFill>
              <a:srgbClr val="13243E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76"/>
        <c:spPr>
          <a:ln w="34925" cap="rnd">
            <a:solidFill>
              <a:schemeClr val="accent4"/>
            </a:solidFill>
            <a:round/>
          </a:ln>
          <a:effectLst/>
        </c:spPr>
        <c:marker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77"/>
        <c:spPr>
          <a:ln w="34925" cap="rnd">
            <a:solidFill>
              <a:schemeClr val="accent3"/>
            </a:solidFill>
            <a:round/>
          </a:ln>
          <a:effectLst/>
        </c:spPr>
        <c:marker>
          <c:spPr>
            <a:solidFill>
              <a:schemeClr val="accent3"/>
            </a:solidFill>
            <a:ln w="9525">
              <a:solidFill>
                <a:schemeClr val="accent3">
                  <a:lumMod val="75000"/>
                </a:schemeClr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78"/>
        <c:spPr>
          <a:ln w="34925" cap="rnd">
            <a:solidFill>
              <a:srgbClr val="13243E"/>
            </a:solidFill>
            <a:round/>
          </a:ln>
          <a:effectLst/>
        </c:spPr>
        <c:marker>
          <c:spPr>
            <a:solidFill>
              <a:srgbClr val="13243E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79"/>
        <c:spPr>
          <a:ln w="34925" cap="rnd">
            <a:solidFill>
              <a:schemeClr val="accent4"/>
            </a:solidFill>
            <a:round/>
          </a:ln>
          <a:effectLst/>
        </c:spPr>
        <c:marker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80"/>
        <c:spPr>
          <a:ln w="34925" cap="rnd">
            <a:solidFill>
              <a:schemeClr val="accent3"/>
            </a:solidFill>
            <a:round/>
          </a:ln>
          <a:effectLst/>
        </c:spPr>
        <c:marker>
          <c:spPr>
            <a:solidFill>
              <a:schemeClr val="accent3"/>
            </a:solidFill>
            <a:ln w="9525">
              <a:solidFill>
                <a:schemeClr val="accent3">
                  <a:lumMod val="75000"/>
                </a:schemeClr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81"/>
        <c:spPr>
          <a:ln w="34925" cap="rnd">
            <a:solidFill>
              <a:srgbClr val="13243E"/>
            </a:solidFill>
            <a:round/>
          </a:ln>
          <a:effectLst/>
        </c:spPr>
        <c:marker>
          <c:spPr>
            <a:solidFill>
              <a:srgbClr val="13243E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82"/>
        <c:spPr>
          <a:ln w="34925" cap="rnd">
            <a:solidFill>
              <a:schemeClr val="accent4"/>
            </a:solidFill>
            <a:round/>
          </a:ln>
          <a:effectLst/>
        </c:spPr>
        <c:marker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83"/>
        <c:spPr>
          <a:ln w="34925" cap="rnd">
            <a:solidFill>
              <a:srgbClr val="13243E"/>
            </a:solidFill>
            <a:round/>
          </a:ln>
          <a:effectLst/>
        </c:spPr>
        <c:marker>
          <c:spPr>
            <a:solidFill>
              <a:srgbClr val="13243E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84"/>
        <c:spPr>
          <a:ln w="34925" cap="rnd">
            <a:solidFill>
              <a:schemeClr val="accent4"/>
            </a:solidFill>
            <a:round/>
          </a:ln>
          <a:effectLst/>
        </c:spPr>
        <c:marker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85"/>
        <c:spPr>
          <a:ln w="34925" cap="rnd">
            <a:solidFill>
              <a:srgbClr val="13243E"/>
            </a:solidFill>
            <a:round/>
          </a:ln>
          <a:effectLst/>
        </c:spPr>
        <c:marker>
          <c:spPr>
            <a:solidFill>
              <a:srgbClr val="13243E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86"/>
        <c:spPr>
          <a:ln w="34925" cap="rnd">
            <a:solidFill>
              <a:schemeClr val="accent4"/>
            </a:solidFill>
            <a:round/>
          </a:ln>
          <a:effectLst/>
        </c:spPr>
        <c:marker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87"/>
        <c:spPr>
          <a:ln w="34925" cap="rnd">
            <a:solidFill>
              <a:srgbClr val="13243E"/>
            </a:solidFill>
            <a:round/>
          </a:ln>
          <a:effectLst/>
        </c:spPr>
        <c:marker>
          <c:spPr>
            <a:solidFill>
              <a:srgbClr val="13243E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88"/>
        <c:spPr>
          <a:ln w="34925" cap="rnd">
            <a:solidFill>
              <a:schemeClr val="accent4"/>
            </a:solidFill>
            <a:round/>
          </a:ln>
          <a:effectLst/>
        </c:spPr>
        <c:marker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89"/>
        <c:spPr>
          <a:solidFill>
            <a:srgbClr val="13243E"/>
          </a:solidFill>
          <a:ln w="34925">
            <a:solidFill>
              <a:schemeClr val="accent3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90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91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92"/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93"/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94"/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95"/>
        <c:spPr>
          <a:ln w="34925" cap="rnd">
            <a:solidFill>
              <a:srgbClr val="13243E"/>
            </a:solidFill>
            <a:round/>
          </a:ln>
          <a:effectLst/>
        </c:spPr>
        <c:marker>
          <c:spPr>
            <a:solidFill>
              <a:srgbClr val="13243E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96"/>
        <c:spPr>
          <a:ln w="34925" cap="rnd">
            <a:solidFill>
              <a:schemeClr val="accent4"/>
            </a:solidFill>
            <a:round/>
          </a:ln>
          <a:effectLst/>
        </c:spPr>
        <c:marker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97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98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99"/>
        <c:spPr>
          <a:ln w="34925">
            <a:solidFill>
              <a:schemeClr val="accent3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00"/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01"/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02"/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03"/>
        <c:spPr>
          <a:ln w="34925" cap="rnd">
            <a:solidFill>
              <a:srgbClr val="13243E"/>
            </a:solidFill>
            <a:round/>
          </a:ln>
          <a:effectLst/>
        </c:spPr>
        <c:marker>
          <c:spPr>
            <a:solidFill>
              <a:srgbClr val="13243E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04"/>
        <c:spPr>
          <a:ln w="34925" cap="rnd">
            <a:solidFill>
              <a:schemeClr val="accent4"/>
            </a:solidFill>
            <a:round/>
          </a:ln>
          <a:effectLst/>
        </c:spPr>
        <c:marker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05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06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07"/>
        <c:spPr>
          <a:ln w="34925">
            <a:solidFill>
              <a:schemeClr val="accent3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08"/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09"/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10"/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11"/>
        <c:spPr>
          <a:ln w="34925" cap="rnd">
            <a:solidFill>
              <a:srgbClr val="13243E"/>
            </a:solidFill>
            <a:round/>
          </a:ln>
          <a:effectLst/>
        </c:spPr>
        <c:marker>
          <c:symbol val="circle"/>
          <c:size val="5"/>
          <c:spPr>
            <a:solidFill>
              <a:srgbClr val="13243E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2"/>
        <c:spPr>
          <a:ln w="34925" cap="rnd">
            <a:solidFill>
              <a:schemeClr val="accent4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3"/>
        <c:dLbl>
          <c:idx val="0"/>
          <c:layout>
            <c:manualLayout>
              <c:x val="-3.0478023537761703E-3"/>
              <c:y val="1.719535429191753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4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5"/>
        <c:spPr>
          <a:ln w="34925">
            <a:solidFill>
              <a:schemeClr val="accent3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6"/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17"/>
        <c:dLbl>
          <c:idx val="0"/>
          <c:layout>
            <c:manualLayout>
              <c:x val="-3.63316175441862E-2"/>
              <c:y val="-2.915356376480779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8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9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20"/>
      </c:pivotFmt>
      <c:pivotFmt>
        <c:idx val="121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22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23"/>
      </c:pivotFmt>
      <c:pivotFmt>
        <c:idx val="124"/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25"/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26"/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27"/>
        <c:spPr>
          <a:ln w="34925" cap="rnd">
            <a:solidFill>
              <a:srgbClr val="13243E"/>
            </a:solidFill>
            <a:round/>
          </a:ln>
          <a:effectLst/>
        </c:spPr>
        <c:marker>
          <c:symbol val="circle"/>
          <c:size val="5"/>
          <c:spPr>
            <a:solidFill>
              <a:srgbClr val="13243E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8"/>
        <c:spPr>
          <a:ln w="34925" cap="rnd">
            <a:solidFill>
              <a:schemeClr val="accent4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9"/>
        <c:dLbl>
          <c:idx val="0"/>
          <c:layout>
            <c:manualLayout>
              <c:x val="-3.0478023537761703E-3"/>
              <c:y val="1.719535429191753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0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31"/>
        <c:spPr>
          <a:ln w="34925">
            <a:solidFill>
              <a:schemeClr val="accent3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2"/>
        <c:dLbl>
          <c:idx val="0"/>
          <c:layout>
            <c:manualLayout>
              <c:x val="-3.63316175441862E-2"/>
              <c:y val="-2.915356376480779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3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34"/>
        <c:spPr>
          <a:ln w="34925" cap="rnd">
            <a:solidFill>
              <a:srgbClr val="13243E"/>
            </a:solidFill>
            <a:round/>
          </a:ln>
          <a:effectLst/>
        </c:spPr>
        <c:marker>
          <c:symbol val="circle"/>
          <c:size val="5"/>
          <c:spPr>
            <a:solidFill>
              <a:srgbClr val="13243E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5"/>
        <c:spPr>
          <a:ln w="34925" cap="rnd">
            <a:solidFill>
              <a:schemeClr val="accent4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6"/>
        <c:dLbl>
          <c:idx val="0"/>
          <c:layout>
            <c:manualLayout>
              <c:x val="-3.0478023537761703E-3"/>
              <c:y val="1.719535429191753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7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38"/>
        <c:spPr>
          <a:ln w="34925">
            <a:solidFill>
              <a:schemeClr val="accent3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9"/>
        <c:dLbl>
          <c:idx val="0"/>
          <c:layout>
            <c:manualLayout>
              <c:x val="-3.63316175441862E-2"/>
              <c:y val="-2.915356376480779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0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41"/>
        <c:spPr>
          <a:ln w="34925" cap="rnd">
            <a:solidFill>
              <a:srgbClr val="13243E"/>
            </a:solidFill>
            <a:round/>
          </a:ln>
          <a:effectLst/>
        </c:spPr>
        <c:marker>
          <c:symbol val="circle"/>
          <c:size val="5"/>
          <c:spPr>
            <a:solidFill>
              <a:srgbClr val="13243E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2"/>
        <c:spPr>
          <a:ln w="34925" cap="rnd">
            <a:solidFill>
              <a:schemeClr val="accent4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3"/>
        <c:dLbl>
          <c:idx val="0"/>
          <c:layout>
            <c:manualLayout>
              <c:x val="-3.0478023537761703E-3"/>
              <c:y val="1.719535429191753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4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45"/>
        <c:spPr>
          <a:ln w="34925">
            <a:solidFill>
              <a:schemeClr val="accent3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6"/>
        <c:dLbl>
          <c:idx val="0"/>
          <c:layout>
            <c:manualLayout>
              <c:x val="-3.63316175441862E-2"/>
              <c:y val="-2.915356376480779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7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48"/>
        <c:dLbl>
          <c:idx val="0"/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9"/>
        <c:dLbl>
          <c:idx val="0"/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0"/>
        <c:dLbl>
          <c:idx val="0"/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1"/>
        <c:dLbl>
          <c:idx val="0"/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2"/>
        <c:dLbl>
          <c:idx val="0"/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3"/>
      </c:pivotFmt>
      <c:pivotFmt>
        <c:idx val="154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5"/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6"/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7"/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8"/>
      </c:pivotFmt>
      <c:pivotFmt>
        <c:idx val="159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0"/>
        <c:spPr>
          <a:ln w="34925" cap="rnd">
            <a:solidFill>
              <a:srgbClr val="13243E"/>
            </a:solidFill>
            <a:round/>
          </a:ln>
          <a:effectLst/>
        </c:spPr>
        <c:marker>
          <c:symbol val="circle"/>
          <c:size val="5"/>
          <c:spPr>
            <a:solidFill>
              <a:srgbClr val="13243E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1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2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3"/>
        <c:spPr>
          <a:ln w="34925" cap="rnd">
            <a:solidFill>
              <a:schemeClr val="accent4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4"/>
        <c:spPr>
          <a:ln w="34925">
            <a:solidFill>
              <a:schemeClr val="accent3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5"/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6"/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7"/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8"/>
        <c:spPr>
          <a:ln w="34925" cap="rnd">
            <a:solidFill>
              <a:srgbClr val="13243E"/>
            </a:solidFill>
            <a:round/>
          </a:ln>
          <a:effectLst/>
        </c:spPr>
        <c:marker>
          <c:symbol val="circle"/>
          <c:size val="5"/>
          <c:spPr>
            <a:solidFill>
              <a:srgbClr val="13243E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9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0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1"/>
        <c:spPr>
          <a:ln w="34925" cap="rnd">
            <a:solidFill>
              <a:schemeClr val="accent4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2"/>
        <c:spPr>
          <a:ln w="34925">
            <a:solidFill>
              <a:schemeClr val="accent3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3"/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4"/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5"/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8.0284750223933166E-2"/>
          <c:y val="8.6011955027214329E-2"/>
          <c:w val="0.71810064822911468"/>
          <c:h val="0.5618791276902052"/>
        </c:manualLayout>
      </c:layout>
      <c:lineChart>
        <c:grouping val="standard"/>
        <c:varyColors val="0"/>
        <c:ser>
          <c:idx val="0"/>
          <c:order val="0"/>
          <c:tx>
            <c:strRef>
              <c:f>'Statements (1)'!$N$1:$N$2</c:f>
              <c:strCache>
                <c:ptCount val="1"/>
                <c:pt idx="0">
                  <c:v>Agree</c:v>
                </c:pt>
              </c:strCache>
            </c:strRef>
          </c:tx>
          <c:spPr>
            <a:ln w="34925" cap="rnd">
              <a:solidFill>
                <a:srgbClr val="13243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3243E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E3-406D-875E-906449F3AF88}"/>
                </c:ext>
              </c:extLst>
            </c:dLbl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E3-406D-875E-906449F3AF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'Statements (1)'!$M$3:$M$10</c:f>
              <c:multiLvlStrCache>
                <c:ptCount val="5"/>
                <c:lvl>
                  <c:pt idx="0">
                    <c:v>2021</c:v>
                  </c:pt>
                  <c:pt idx="1">
                    <c:v>2022</c:v>
                  </c:pt>
                  <c:pt idx="2">
                    <c:v>2023</c:v>
                  </c:pt>
                  <c:pt idx="3">
                    <c:v>2024</c:v>
                  </c:pt>
                  <c:pt idx="4">
                    <c:v>2025</c:v>
                  </c:pt>
                </c:lvl>
                <c:lvl>
                  <c:pt idx="0">
                    <c:v>VicPD is accountable.</c:v>
                  </c:pt>
                </c:lvl>
                <c:lvl>
                  <c:pt idx="0">
                    <c:v>Victoria</c:v>
                  </c:pt>
                </c:lvl>
              </c:multiLvlStrCache>
            </c:multiLvlStrRef>
          </c:cat>
          <c:val>
            <c:numRef>
              <c:f>'Statements (1)'!$N$3:$N$10</c:f>
              <c:numCache>
                <c:formatCode>0%</c:formatCode>
                <c:ptCount val="5"/>
                <c:pt idx="0">
                  <c:v>0.44</c:v>
                </c:pt>
                <c:pt idx="1">
                  <c:v>0.43</c:v>
                </c:pt>
                <c:pt idx="2">
                  <c:v>0.5</c:v>
                </c:pt>
                <c:pt idx="3">
                  <c:v>0.43</c:v>
                </c:pt>
                <c:pt idx="4">
                  <c:v>0.43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6BE3-406D-875E-906449F3AF88}"/>
            </c:ext>
          </c:extLst>
        </c:ser>
        <c:ser>
          <c:idx val="1"/>
          <c:order val="1"/>
          <c:tx>
            <c:strRef>
              <c:f>'Statements (1)'!$O$1:$O$2</c:f>
              <c:strCache>
                <c:ptCount val="1"/>
                <c:pt idx="0">
                  <c:v>Disagree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'Statements (1)'!$M$3:$M$10</c:f>
              <c:multiLvlStrCache>
                <c:ptCount val="5"/>
                <c:lvl>
                  <c:pt idx="0">
                    <c:v>2021</c:v>
                  </c:pt>
                  <c:pt idx="1">
                    <c:v>2022</c:v>
                  </c:pt>
                  <c:pt idx="2">
                    <c:v>2023</c:v>
                  </c:pt>
                  <c:pt idx="3">
                    <c:v>2024</c:v>
                  </c:pt>
                  <c:pt idx="4">
                    <c:v>2025</c:v>
                  </c:pt>
                </c:lvl>
                <c:lvl>
                  <c:pt idx="0">
                    <c:v>VicPD is accountable.</c:v>
                  </c:pt>
                </c:lvl>
                <c:lvl>
                  <c:pt idx="0">
                    <c:v>Victoria</c:v>
                  </c:pt>
                </c:lvl>
              </c:multiLvlStrCache>
            </c:multiLvlStrRef>
          </c:cat>
          <c:val>
            <c:numRef>
              <c:f>'Statements (1)'!$O$3:$O$10</c:f>
              <c:numCache>
                <c:formatCode>0%</c:formatCode>
                <c:ptCount val="5"/>
                <c:pt idx="0">
                  <c:v>0.11</c:v>
                </c:pt>
                <c:pt idx="1">
                  <c:v>0.15000000000000002</c:v>
                </c:pt>
                <c:pt idx="2">
                  <c:v>0.12</c:v>
                </c:pt>
                <c:pt idx="3">
                  <c:v>0.16</c:v>
                </c:pt>
                <c:pt idx="4">
                  <c:v>0.13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BE3-406D-875E-906449F3AF88}"/>
            </c:ext>
          </c:extLst>
        </c:ser>
        <c:ser>
          <c:idx val="2"/>
          <c:order val="2"/>
          <c:tx>
            <c:strRef>
              <c:f>'Statements (1)'!$P$1:$P$2</c:f>
              <c:strCache>
                <c:ptCount val="1"/>
                <c:pt idx="0">
                  <c:v>I don’t know</c:v>
                </c:pt>
              </c:strCache>
            </c:strRef>
          </c:tx>
          <c:spPr>
            <a:ln w="34925">
              <a:solidFill>
                <a:schemeClr val="accent3"/>
              </a:solidFill>
            </a:ln>
            <a:effectLst/>
          </c:spPr>
          <c:dLbls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E3-406D-875E-906449F3AF88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E3-406D-875E-906449F3AF88}"/>
                </c:ext>
              </c:extLst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E3-406D-875E-906449F3AF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CA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'Statements (1)'!$M$3:$M$10</c:f>
              <c:multiLvlStrCache>
                <c:ptCount val="5"/>
                <c:lvl>
                  <c:pt idx="0">
                    <c:v>2021</c:v>
                  </c:pt>
                  <c:pt idx="1">
                    <c:v>2022</c:v>
                  </c:pt>
                  <c:pt idx="2">
                    <c:v>2023</c:v>
                  </c:pt>
                  <c:pt idx="3">
                    <c:v>2024</c:v>
                  </c:pt>
                  <c:pt idx="4">
                    <c:v>2025</c:v>
                  </c:pt>
                </c:lvl>
                <c:lvl>
                  <c:pt idx="0">
                    <c:v>VicPD is accountable.</c:v>
                  </c:pt>
                </c:lvl>
                <c:lvl>
                  <c:pt idx="0">
                    <c:v>Victoria</c:v>
                  </c:pt>
                </c:lvl>
              </c:multiLvlStrCache>
            </c:multiLvlStrRef>
          </c:cat>
          <c:val>
            <c:numRef>
              <c:f>'Statements (1)'!$P$3:$P$10</c:f>
              <c:numCache>
                <c:formatCode>0%</c:formatCode>
                <c:ptCount val="5"/>
                <c:pt idx="0">
                  <c:v>0.45</c:v>
                </c:pt>
                <c:pt idx="1">
                  <c:v>0.43</c:v>
                </c:pt>
                <c:pt idx="2">
                  <c:v>0.39</c:v>
                </c:pt>
                <c:pt idx="3">
                  <c:v>0.42</c:v>
                </c:pt>
                <c:pt idx="4">
                  <c:v>0.44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BE3-406D-875E-906449F3AF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49711"/>
        <c:axId val="2010515343"/>
      </c:lineChart>
      <c:catAx>
        <c:axId val="199249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0515343"/>
        <c:crosses val="autoZero"/>
        <c:auto val="1"/>
        <c:lblAlgn val="ctr"/>
        <c:lblOffset val="100"/>
        <c:noMultiLvlLbl val="0"/>
      </c:catAx>
      <c:valAx>
        <c:axId val="2010515343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249711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78791412646708614"/>
          <c:y val="0.25226185011765412"/>
          <c:w val="0.19316837639238008"/>
          <c:h val="0.364635168585777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Top five concerns of respondents </a:t>
            </a:r>
          </a:p>
          <a:p>
            <a:pPr>
              <a:defRPr/>
            </a:pPr>
            <a:r>
              <a:rPr lang="en-CA"/>
              <a:t>(open text field)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813580647779851"/>
          <c:y val="1.2359498031496063E-2"/>
          <c:w val="0.56021470898611891"/>
          <c:h val="0.9751405019685039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[2023 Survey Results - All data - 2022-01-25.xlsx]Top 2023 Concerns!PivotTable5</c:name>
    <c:fmtId val="56"/>
  </c:pivotSource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Respondents’ selections of provided options (“Check one”)</a:t>
            </a:r>
            <a:endParaRPr lang="en-US">
              <a:effectLst/>
            </a:endParaRPr>
          </a:p>
        </c:rich>
      </c:tx>
      <c:layout>
        <c:manualLayout>
          <c:xMode val="edge"/>
          <c:yMode val="edge"/>
          <c:x val="0.20852599022970633"/>
          <c:y val="4.5743329097839895E-2"/>
        </c:manualLayout>
      </c:layout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</c:pivotFmt>
      <c:pivotFmt>
        <c:idx val="6"/>
        <c:spPr>
          <a:solidFill>
            <a:srgbClr val="13243E"/>
          </a:solidFill>
          <a:ln>
            <a:noFill/>
          </a:ln>
          <a:effectLst/>
        </c:spPr>
      </c:pivotFmt>
      <c:pivotFmt>
        <c:idx val="7"/>
        <c:spPr>
          <a:solidFill>
            <a:srgbClr val="13243E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rgbClr val="FFC000"/>
          </a:solidFill>
          <a:ln>
            <a:noFill/>
          </a:ln>
          <a:effectLst/>
        </c:spPr>
      </c:pivotFmt>
      <c:pivotFmt>
        <c:idx val="9"/>
        <c:spPr>
          <a:solidFill>
            <a:srgbClr val="FFC000"/>
          </a:solidFill>
          <a:ln>
            <a:noFill/>
          </a:ln>
          <a:effectLst/>
        </c:spPr>
      </c:pivotFmt>
      <c:pivotFmt>
        <c:idx val="10"/>
        <c:spPr>
          <a:solidFill>
            <a:schemeClr val="bg1">
              <a:lumMod val="75000"/>
            </a:schemeClr>
          </a:solidFill>
          <a:ln>
            <a:noFill/>
          </a:ln>
          <a:effectLst/>
        </c:spPr>
      </c:pivotFmt>
      <c:pivotFmt>
        <c:idx val="11"/>
        <c:spPr>
          <a:solidFill>
            <a:srgbClr val="FFC000"/>
          </a:solidFill>
          <a:ln>
            <a:noFill/>
          </a:ln>
          <a:effectLst/>
        </c:spPr>
      </c:pivotFmt>
      <c:pivotFmt>
        <c:idx val="12"/>
        <c:spPr>
          <a:solidFill>
            <a:schemeClr val="accent3"/>
          </a:solidFill>
          <a:ln>
            <a:noFill/>
          </a:ln>
          <a:effectLst/>
        </c:spPr>
      </c:pivotFmt>
      <c:pivotFmt>
        <c:idx val="13"/>
        <c:spPr>
          <a:solidFill>
            <a:srgbClr val="FFC000"/>
          </a:solidFill>
          <a:ln>
            <a:noFill/>
          </a:ln>
          <a:effectLst/>
        </c:spPr>
      </c:pivotFmt>
      <c:pivotFmt>
        <c:idx val="14"/>
        <c:spPr>
          <a:solidFill>
            <a:schemeClr val="accent3"/>
          </a:solidFill>
          <a:ln>
            <a:noFill/>
          </a:ln>
          <a:effectLst/>
        </c:spPr>
      </c:pivotFmt>
      <c:pivotFmt>
        <c:idx val="15"/>
        <c:spPr>
          <a:solidFill>
            <a:srgbClr val="FFC000"/>
          </a:solidFill>
          <a:ln>
            <a:noFill/>
          </a:ln>
          <a:effectLst/>
        </c:spPr>
      </c:pivotFmt>
      <c:pivotFmt>
        <c:idx val="16"/>
        <c:spPr>
          <a:solidFill>
            <a:schemeClr val="accent3"/>
          </a:solidFill>
          <a:ln>
            <a:noFill/>
          </a:ln>
          <a:effectLst/>
        </c:spPr>
      </c:pivotFmt>
      <c:pivotFmt>
        <c:idx val="17"/>
        <c:spPr>
          <a:solidFill>
            <a:srgbClr val="FFC000"/>
          </a:solidFill>
          <a:ln>
            <a:noFill/>
          </a:ln>
          <a:effectLst/>
        </c:spPr>
      </c:pivotFmt>
      <c:pivotFmt>
        <c:idx val="18"/>
        <c:spPr>
          <a:solidFill>
            <a:srgbClr val="13243E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rgbClr val="13243E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rgbClr val="13243E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rgbClr val="FBAE18"/>
          </a:solidFill>
          <a:ln>
            <a:noFill/>
          </a:ln>
          <a:effectLst/>
        </c:spPr>
      </c:pivotFmt>
      <c:pivotFmt>
        <c:idx val="22"/>
        <c:spPr>
          <a:solidFill>
            <a:srgbClr val="BFBFBF"/>
          </a:solidFill>
          <a:ln>
            <a:noFill/>
          </a:ln>
          <a:effectLst/>
        </c:spPr>
      </c:pivotFmt>
      <c:pivotFmt>
        <c:idx val="23"/>
        <c:spPr>
          <a:solidFill>
            <a:srgbClr val="FBAE18"/>
          </a:solidFill>
          <a:ln>
            <a:noFill/>
          </a:ln>
          <a:effectLst/>
        </c:spPr>
      </c:pivotFmt>
      <c:pivotFmt>
        <c:idx val="24"/>
        <c:spPr>
          <a:solidFill>
            <a:srgbClr val="BFBFBF"/>
          </a:solidFill>
          <a:ln>
            <a:noFill/>
          </a:ln>
          <a:effectLst/>
        </c:spPr>
      </c:pivotFmt>
      <c:pivotFmt>
        <c:idx val="25"/>
        <c:spPr>
          <a:solidFill>
            <a:srgbClr val="FBAE18"/>
          </a:solidFill>
          <a:ln>
            <a:noFill/>
          </a:ln>
          <a:effectLst/>
        </c:spPr>
      </c:pivotFmt>
      <c:pivotFmt>
        <c:idx val="26"/>
        <c:spPr>
          <a:solidFill>
            <a:srgbClr val="BFBFBF"/>
          </a:solidFill>
          <a:ln>
            <a:noFill/>
          </a:ln>
          <a:effectLst/>
        </c:spPr>
      </c:pivotFmt>
      <c:pivotFmt>
        <c:idx val="27"/>
        <c:spPr>
          <a:solidFill>
            <a:srgbClr val="FBAE18"/>
          </a:solidFill>
          <a:ln>
            <a:noFill/>
          </a:ln>
          <a:effectLst/>
        </c:spPr>
      </c:pivotFmt>
      <c:pivotFmt>
        <c:idx val="28"/>
        <c:spPr>
          <a:solidFill>
            <a:srgbClr val="FFC000"/>
          </a:solidFill>
          <a:ln>
            <a:noFill/>
          </a:ln>
          <a:effectLst/>
        </c:spPr>
      </c:pivotFmt>
      <c:pivotFmt>
        <c:idx val="29"/>
        <c:spPr>
          <a:solidFill>
            <a:srgbClr val="FFC000"/>
          </a:solidFill>
          <a:ln>
            <a:noFill/>
          </a:ln>
          <a:effectLst/>
        </c:spPr>
      </c:pivotFmt>
      <c:pivotFmt>
        <c:idx val="30"/>
        <c:spPr>
          <a:solidFill>
            <a:srgbClr val="FFC000"/>
          </a:solidFill>
          <a:ln>
            <a:noFill/>
          </a:ln>
          <a:effectLst/>
        </c:spPr>
      </c:pivotFmt>
      <c:pivotFmt>
        <c:idx val="31"/>
      </c:pivotFmt>
      <c:pivotFmt>
        <c:idx val="32"/>
        <c:spPr>
          <a:solidFill>
            <a:srgbClr val="A5A5A5"/>
          </a:solidFill>
          <a:ln>
            <a:noFill/>
          </a:ln>
          <a:effectLst/>
        </c:spPr>
      </c:pivotFmt>
      <c:pivotFmt>
        <c:idx val="33"/>
        <c:spPr>
          <a:solidFill>
            <a:srgbClr val="A5A5A5"/>
          </a:solidFill>
          <a:ln>
            <a:noFill/>
          </a:ln>
          <a:effectLst/>
        </c:spPr>
      </c:pivotFmt>
      <c:pivotFmt>
        <c:idx val="34"/>
      </c:pivotFmt>
      <c:pivotFmt>
        <c:idx val="35"/>
        <c:spPr>
          <a:solidFill>
            <a:srgbClr val="A5A5A5"/>
          </a:solidFill>
          <a:ln>
            <a:noFill/>
          </a:ln>
          <a:effectLst/>
        </c:spPr>
      </c:pivotFmt>
      <c:pivotFmt>
        <c:idx val="36"/>
        <c:spPr>
          <a:solidFill>
            <a:srgbClr val="A5A5A5"/>
          </a:solidFill>
          <a:ln>
            <a:noFill/>
          </a:ln>
          <a:effectLst/>
        </c:spPr>
      </c:pivotFmt>
      <c:pivotFmt>
        <c:idx val="37"/>
        <c:spPr>
          <a:solidFill>
            <a:srgbClr val="A5A5A5"/>
          </a:solidFill>
          <a:ln>
            <a:noFill/>
          </a:ln>
          <a:effectLst/>
        </c:spPr>
      </c:pivotFmt>
      <c:pivotFmt>
        <c:idx val="38"/>
        <c:spPr>
          <a:solidFill>
            <a:srgbClr val="FFC000"/>
          </a:solidFill>
          <a:ln>
            <a:noFill/>
          </a:ln>
          <a:effectLst/>
        </c:spPr>
      </c:pivotFmt>
      <c:pivotFmt>
        <c:idx val="39"/>
        <c:spPr>
          <a:solidFill>
            <a:srgbClr val="13243E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rgbClr val="A5A5A5"/>
          </a:solidFill>
          <a:ln>
            <a:noFill/>
          </a:ln>
          <a:effectLst/>
        </c:spPr>
      </c:pivotFmt>
      <c:pivotFmt>
        <c:idx val="41"/>
        <c:spPr>
          <a:solidFill>
            <a:srgbClr val="A5A5A5"/>
          </a:solidFill>
          <a:ln>
            <a:noFill/>
          </a:ln>
          <a:effectLst/>
        </c:spPr>
      </c:pivotFmt>
      <c:pivotFmt>
        <c:idx val="42"/>
        <c:spPr>
          <a:solidFill>
            <a:srgbClr val="FFC000"/>
          </a:solidFill>
          <a:ln>
            <a:noFill/>
          </a:ln>
          <a:effectLst/>
        </c:spPr>
      </c:pivotFmt>
      <c:pivotFmt>
        <c:idx val="43"/>
        <c:spPr>
          <a:solidFill>
            <a:srgbClr val="FFC000"/>
          </a:solidFill>
          <a:ln>
            <a:noFill/>
          </a:ln>
          <a:effectLst/>
        </c:spPr>
      </c:pivotFmt>
      <c:pivotFmt>
        <c:idx val="44"/>
        <c:spPr>
          <a:solidFill>
            <a:srgbClr val="FFC000"/>
          </a:solidFill>
          <a:ln>
            <a:noFill/>
          </a:ln>
          <a:effectLst/>
        </c:spPr>
      </c:pivotFmt>
      <c:pivotFmt>
        <c:idx val="45"/>
        <c:spPr>
          <a:solidFill>
            <a:srgbClr val="A5A5A5"/>
          </a:solidFill>
          <a:ln>
            <a:noFill/>
          </a:ln>
          <a:effectLst/>
        </c:spPr>
      </c:pivotFmt>
      <c:pivotFmt>
        <c:idx val="46"/>
        <c:spPr>
          <a:solidFill>
            <a:srgbClr val="A5A5A5"/>
          </a:solidFill>
          <a:ln>
            <a:noFill/>
          </a:ln>
          <a:effectLst/>
        </c:spPr>
      </c:pivotFmt>
      <c:pivotFmt>
        <c:idx val="47"/>
        <c:spPr>
          <a:solidFill>
            <a:srgbClr val="A5A5A5"/>
          </a:solidFill>
          <a:ln>
            <a:noFill/>
          </a:ln>
          <a:effectLst/>
        </c:spPr>
      </c:pivotFmt>
      <c:pivotFmt>
        <c:idx val="48"/>
        <c:marker>
          <c:symbol val="none"/>
        </c:marker>
      </c:pivotFmt>
      <c:pivotFmt>
        <c:idx val="49"/>
        <c:marker>
          <c:symbol val="none"/>
        </c:marker>
      </c:pivotFmt>
      <c:pivotFmt>
        <c:idx val="50"/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marker>
          <c:symbol val="none"/>
        </c:marker>
      </c:pivotFmt>
      <c:pivotFmt>
        <c:idx val="52"/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b="1"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marker>
          <c:symbol val="none"/>
        </c:marker>
      </c:pivotFmt>
      <c:pivotFmt>
        <c:idx val="54"/>
        <c:spPr>
          <a:solidFill>
            <a:srgbClr val="13243E"/>
          </a:solidFill>
        </c:spPr>
      </c:pivotFmt>
      <c:pivotFmt>
        <c:idx val="55"/>
        <c:spPr>
          <a:solidFill>
            <a:srgbClr val="FBAE18"/>
          </a:solidFill>
        </c:spPr>
      </c:pivotFmt>
      <c:pivotFmt>
        <c:idx val="56"/>
        <c:spPr>
          <a:solidFill>
            <a:srgbClr val="CCCCCC"/>
          </a:solidFill>
        </c:spPr>
      </c:pivotFmt>
      <c:pivotFmt>
        <c:idx val="57"/>
        <c:spPr>
          <a:solidFill>
            <a:srgbClr val="13243E"/>
          </a:solidFill>
        </c:spPr>
      </c:pivotFmt>
      <c:pivotFmt>
        <c:idx val="58"/>
        <c:spPr>
          <a:solidFill>
            <a:srgbClr val="FBAE18"/>
          </a:solidFill>
        </c:spPr>
      </c:pivotFmt>
      <c:pivotFmt>
        <c:idx val="59"/>
        <c:spPr>
          <a:solidFill>
            <a:srgbClr val="CCCCCC"/>
          </a:solidFill>
        </c:spPr>
      </c:pivotFmt>
      <c:pivotFmt>
        <c:idx val="60"/>
        <c:spPr>
          <a:solidFill>
            <a:srgbClr val="13243E"/>
          </a:solidFill>
        </c:spPr>
      </c:pivotFmt>
      <c:pivotFmt>
        <c:idx val="61"/>
        <c:spPr>
          <a:solidFill>
            <a:srgbClr val="FBAE18"/>
          </a:solidFill>
        </c:spPr>
      </c:pivotFmt>
      <c:pivotFmt>
        <c:idx val="62"/>
        <c:spPr>
          <a:solidFill>
            <a:srgbClr val="CCCCCC"/>
          </a:solidFill>
        </c:spPr>
      </c:pivotFmt>
      <c:pivotFmt>
        <c:idx val="63"/>
        <c:spPr>
          <a:solidFill>
            <a:srgbClr val="13243E"/>
          </a:solidFill>
        </c:spPr>
      </c:pivotFmt>
      <c:pivotFmt>
        <c:idx val="64"/>
        <c:spPr>
          <a:solidFill>
            <a:srgbClr val="FBAE18"/>
          </a:solidFill>
        </c:spPr>
      </c:pivotFmt>
      <c:pivotFmt>
        <c:idx val="65"/>
        <c:marker>
          <c:symbol val="none"/>
        </c:marker>
      </c:pivotFmt>
      <c:pivotFmt>
        <c:idx val="66"/>
        <c:spPr>
          <a:solidFill>
            <a:srgbClr val="13243E"/>
          </a:solidFill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b="1"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rgbClr val="FBAE18"/>
          </a:solidFill>
        </c:spPr>
      </c:pivotFmt>
      <c:pivotFmt>
        <c:idx val="68"/>
        <c:spPr>
          <a:solidFill>
            <a:srgbClr val="CCCCCC"/>
          </a:solidFill>
        </c:spPr>
      </c:pivotFmt>
      <c:pivotFmt>
        <c:idx val="69"/>
        <c:spPr>
          <a:solidFill>
            <a:srgbClr val="FBAE18"/>
          </a:solidFill>
        </c:spPr>
      </c:pivotFmt>
      <c:pivotFmt>
        <c:idx val="70"/>
        <c:spPr>
          <a:solidFill>
            <a:srgbClr val="CCCCCC"/>
          </a:solidFill>
        </c:spPr>
      </c:pivotFmt>
      <c:pivotFmt>
        <c:idx val="71"/>
        <c:spPr>
          <a:solidFill>
            <a:srgbClr val="FBAE18"/>
          </a:solidFill>
        </c:spPr>
      </c:pivotFmt>
      <c:pivotFmt>
        <c:idx val="72"/>
        <c:spPr>
          <a:solidFill>
            <a:srgbClr val="CCCCCC"/>
          </a:solidFill>
        </c:spPr>
      </c:pivotFmt>
      <c:pivotFmt>
        <c:idx val="73"/>
        <c:spPr>
          <a:solidFill>
            <a:srgbClr val="FBAE18"/>
          </a:solidFill>
        </c:spPr>
      </c:pivotFmt>
      <c:pivotFmt>
        <c:idx val="74"/>
        <c:spPr>
          <a:solidFill>
            <a:srgbClr val="13243E"/>
          </a:solidFill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b="1"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spPr>
          <a:solidFill>
            <a:srgbClr val="FBAE18"/>
          </a:solidFill>
        </c:spPr>
      </c:pivotFmt>
      <c:pivotFmt>
        <c:idx val="76"/>
        <c:spPr>
          <a:solidFill>
            <a:srgbClr val="CCCCCC"/>
          </a:solidFill>
        </c:spPr>
      </c:pivotFmt>
      <c:pivotFmt>
        <c:idx val="77"/>
        <c:spPr>
          <a:solidFill>
            <a:srgbClr val="FBAE18"/>
          </a:solidFill>
        </c:spPr>
      </c:pivotFmt>
      <c:pivotFmt>
        <c:idx val="78"/>
        <c:spPr>
          <a:solidFill>
            <a:srgbClr val="CCCCCC"/>
          </a:solidFill>
        </c:spPr>
      </c:pivotFmt>
      <c:pivotFmt>
        <c:idx val="79"/>
        <c:spPr>
          <a:solidFill>
            <a:srgbClr val="FBAE18"/>
          </a:solidFill>
        </c:spPr>
      </c:pivotFmt>
      <c:pivotFmt>
        <c:idx val="80"/>
        <c:spPr>
          <a:solidFill>
            <a:srgbClr val="CCCCCC"/>
          </a:solidFill>
        </c:spPr>
      </c:pivotFmt>
      <c:pivotFmt>
        <c:idx val="81"/>
        <c:spPr>
          <a:solidFill>
            <a:srgbClr val="FBAE18"/>
          </a:solidFill>
        </c:spPr>
      </c:pivotFmt>
      <c:pivotFmt>
        <c:idx val="82"/>
        <c:spPr>
          <a:solidFill>
            <a:srgbClr val="13243E"/>
          </a:solidFill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b="1"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spPr>
          <a:solidFill>
            <a:srgbClr val="FBAE18"/>
          </a:solidFill>
        </c:spPr>
      </c:pivotFmt>
      <c:pivotFmt>
        <c:idx val="84"/>
        <c:spPr>
          <a:solidFill>
            <a:srgbClr val="CCCCCC"/>
          </a:solidFill>
        </c:spPr>
      </c:pivotFmt>
      <c:pivotFmt>
        <c:idx val="85"/>
        <c:spPr>
          <a:solidFill>
            <a:srgbClr val="FBAE18"/>
          </a:solidFill>
        </c:spPr>
      </c:pivotFmt>
      <c:pivotFmt>
        <c:idx val="86"/>
        <c:spPr>
          <a:solidFill>
            <a:srgbClr val="CCCCCC"/>
          </a:solidFill>
        </c:spPr>
      </c:pivotFmt>
      <c:pivotFmt>
        <c:idx val="87"/>
        <c:spPr>
          <a:solidFill>
            <a:srgbClr val="FBAE18"/>
          </a:solidFill>
        </c:spPr>
      </c:pivotFmt>
      <c:pivotFmt>
        <c:idx val="88"/>
        <c:spPr>
          <a:solidFill>
            <a:srgbClr val="CCCCCC"/>
          </a:solidFill>
        </c:spPr>
      </c:pivotFmt>
      <c:pivotFmt>
        <c:idx val="89"/>
        <c:spPr>
          <a:solidFill>
            <a:srgbClr val="FBAE18"/>
          </a:solidFill>
        </c:spPr>
      </c:pivotFmt>
    </c:pivotFmts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27"/>
        <c:axId val="793834192"/>
        <c:axId val="1267631712"/>
      </c:barChart>
      <c:catAx>
        <c:axId val="79383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60000" spcFirstLastPara="1" vertOverflow="ellipsis" wrap="square" anchor="t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7631712"/>
        <c:crosses val="autoZero"/>
        <c:auto val="1"/>
        <c:lblAlgn val="ctr"/>
        <c:lblOffset val="100"/>
        <c:noMultiLvlLbl val="0"/>
      </c:catAx>
      <c:valAx>
        <c:axId val="1267631712"/>
        <c:scaling>
          <c:orientation val="minMax"/>
          <c:max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834192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[2025 Survey Results - All data.xlsx]Suggestions!PivotTable5</c:name>
    <c:fmtId val="55"/>
  </c:pivotSource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</a:rPr>
              <a:t>Respondents’ selections of provided options (“Check all that apply”)</a:t>
            </a:r>
            <a:endParaRPr lang="en-US" sz="1100" b="0" i="0" u="none" strike="noStrike" kern="1200" spc="0" baseline="0" dirty="0">
              <a:solidFill>
                <a:sysClr val="windowText" lastClr="000000">
                  <a:lumMod val="65000"/>
                  <a:lumOff val="35000"/>
                </a:sys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rgbClr val="13243E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13243E"/>
          </a:solidFill>
          <a:ln>
            <a:noFill/>
          </a:ln>
          <a:effectLst/>
        </c:spPr>
      </c:pivotFmt>
      <c:pivotFmt>
        <c:idx val="2"/>
        <c:spPr>
          <a:solidFill>
            <a:srgbClr val="13243E"/>
          </a:solidFill>
          <a:ln>
            <a:noFill/>
          </a:ln>
          <a:effectLst/>
        </c:spPr>
      </c:pivotFmt>
      <c:pivotFmt>
        <c:idx val="3"/>
        <c:spPr>
          <a:solidFill>
            <a:srgbClr val="13243E"/>
          </a:solidFill>
          <a:ln>
            <a:noFill/>
          </a:ln>
          <a:effectLst/>
        </c:spPr>
      </c:pivotFmt>
      <c:pivotFmt>
        <c:idx val="4"/>
        <c:spPr>
          <a:solidFill>
            <a:srgbClr val="FFC000"/>
          </a:solidFill>
          <a:ln>
            <a:noFill/>
          </a:ln>
          <a:effectLst/>
        </c:spPr>
      </c:pivotFmt>
      <c:pivotFmt>
        <c:idx val="5"/>
        <c:spPr>
          <a:solidFill>
            <a:srgbClr val="FBAE18"/>
          </a:solidFill>
          <a:ln>
            <a:noFill/>
          </a:ln>
          <a:effectLst/>
        </c:spPr>
      </c:pivotFmt>
      <c:pivotFmt>
        <c:idx val="6"/>
        <c:spPr>
          <a:solidFill>
            <a:srgbClr val="FBAE18"/>
          </a:solidFill>
          <a:ln>
            <a:noFill/>
          </a:ln>
          <a:effectLst/>
        </c:spPr>
      </c:pivotFmt>
      <c:pivotFmt>
        <c:idx val="7"/>
        <c:spPr>
          <a:solidFill>
            <a:srgbClr val="CCCCCC"/>
          </a:solidFill>
          <a:ln>
            <a:noFill/>
          </a:ln>
          <a:effectLst/>
        </c:spPr>
      </c:pivotFmt>
      <c:pivotFmt>
        <c:idx val="8"/>
        <c:spPr>
          <a:solidFill>
            <a:srgbClr val="CCCCCC"/>
          </a:solidFill>
          <a:ln>
            <a:noFill/>
          </a:ln>
          <a:effectLst/>
        </c:spP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</c:pivotFmt>
      <c:pivotFmt>
        <c:idx val="24"/>
      </c:pivotFmt>
      <c:pivotFmt>
        <c:idx val="25"/>
      </c:pivotFmt>
      <c:pivotFmt>
        <c:idx val="26"/>
        <c:spPr>
          <a:solidFill>
            <a:srgbClr val="13243E"/>
          </a:solidFill>
          <a:ln>
            <a:noFill/>
          </a:ln>
          <a:effectLst/>
        </c:spPr>
      </c:pivotFmt>
      <c:pivotFmt>
        <c:idx val="27"/>
        <c:spPr>
          <a:solidFill>
            <a:srgbClr val="FFC000"/>
          </a:solidFill>
          <a:ln>
            <a:noFill/>
          </a:ln>
          <a:effectLst/>
        </c:spPr>
      </c:pivotFmt>
      <c:pivotFmt>
        <c:idx val="28"/>
        <c:spPr>
          <a:solidFill>
            <a:srgbClr val="CCCCCC"/>
          </a:solidFill>
          <a:ln>
            <a:noFill/>
          </a:ln>
          <a:effectLst/>
        </c:spPr>
      </c:pivotFmt>
      <c:pivotFmt>
        <c:idx val="29"/>
        <c:spPr>
          <a:solidFill>
            <a:srgbClr val="CCCCCC"/>
          </a:solidFill>
          <a:ln>
            <a:noFill/>
          </a:ln>
          <a:effectLst/>
        </c:spPr>
      </c:pivotFmt>
      <c:pivotFmt>
        <c:idx val="30"/>
        <c:spPr>
          <a:solidFill>
            <a:srgbClr val="13243E"/>
          </a:solidFill>
          <a:ln>
            <a:noFill/>
          </a:ln>
          <a:effectLst/>
        </c:spPr>
      </c:pivotFmt>
      <c:pivotFmt>
        <c:idx val="31"/>
        <c:spPr>
          <a:solidFill>
            <a:srgbClr val="13243E"/>
          </a:solidFill>
          <a:ln>
            <a:noFill/>
          </a:ln>
          <a:effectLst/>
        </c:spPr>
      </c:pivotFmt>
      <c:pivotFmt>
        <c:idx val="32"/>
        <c:spPr>
          <a:solidFill>
            <a:srgbClr val="FFC000"/>
          </a:solidFill>
          <a:ln>
            <a:noFill/>
          </a:ln>
          <a:effectLst/>
        </c:spPr>
      </c:pivotFmt>
      <c:pivotFmt>
        <c:idx val="33"/>
        <c:spPr>
          <a:solidFill>
            <a:srgbClr val="FFC000"/>
          </a:solidFill>
          <a:ln>
            <a:noFill/>
          </a:ln>
          <a:effectLst/>
        </c:spPr>
      </c:pivotFmt>
      <c:pivotFmt>
        <c:idx val="34"/>
        <c:spPr>
          <a:solidFill>
            <a:srgbClr val="13243E"/>
          </a:solidFill>
          <a:ln>
            <a:noFill/>
          </a:ln>
          <a:effectLst/>
        </c:spPr>
      </c:pivotFmt>
      <c:pivotFmt>
        <c:idx val="35"/>
        <c:spPr>
          <a:solidFill>
            <a:srgbClr val="13243E"/>
          </a:solidFill>
          <a:ln>
            <a:noFill/>
          </a:ln>
          <a:effectLst/>
        </c:spPr>
      </c:pivotFmt>
      <c:pivotFmt>
        <c:idx val="36"/>
        <c:spPr>
          <a:solidFill>
            <a:srgbClr val="13243E"/>
          </a:solidFill>
          <a:ln>
            <a:noFill/>
          </a:ln>
          <a:effectLst/>
        </c:spPr>
      </c:pivotFmt>
      <c:pivotFmt>
        <c:idx val="37"/>
        <c:spPr>
          <a:solidFill>
            <a:srgbClr val="FBAE18"/>
          </a:solidFill>
          <a:ln>
            <a:noFill/>
          </a:ln>
          <a:effectLst/>
        </c:spPr>
      </c:pivotFmt>
      <c:pivotFmt>
        <c:idx val="38"/>
        <c:spPr>
          <a:solidFill>
            <a:srgbClr val="FBAE18"/>
          </a:solidFill>
          <a:ln>
            <a:noFill/>
          </a:ln>
          <a:effectLst/>
        </c:spPr>
      </c:pivotFmt>
      <c:pivotFmt>
        <c:idx val="39"/>
        <c:spPr>
          <a:solidFill>
            <a:srgbClr val="FBAE18"/>
          </a:solidFill>
          <a:ln>
            <a:noFill/>
          </a:ln>
          <a:effectLst/>
        </c:spPr>
      </c:pivotFmt>
      <c:pivotFmt>
        <c:idx val="40"/>
        <c:spPr>
          <a:solidFill>
            <a:srgbClr val="CCCCCC"/>
          </a:solidFill>
          <a:ln>
            <a:noFill/>
          </a:ln>
          <a:effectLst/>
        </c:spPr>
      </c:pivotFmt>
      <c:pivotFmt>
        <c:idx val="41"/>
        <c:spPr>
          <a:solidFill>
            <a:srgbClr val="CCCCCC"/>
          </a:solidFill>
          <a:ln>
            <a:noFill/>
          </a:ln>
          <a:effectLst/>
        </c:spPr>
      </c:pivotFmt>
      <c:pivotFmt>
        <c:idx val="42"/>
        <c:spPr>
          <a:solidFill>
            <a:srgbClr val="FBAE18"/>
          </a:solidFill>
          <a:ln>
            <a:noFill/>
          </a:ln>
          <a:effectLst/>
        </c:spPr>
      </c:pivotFmt>
      <c:pivotFmt>
        <c:idx val="43"/>
        <c:spPr>
          <a:solidFill>
            <a:srgbClr val="FBAE18"/>
          </a:solidFill>
          <a:ln>
            <a:noFill/>
          </a:ln>
          <a:effectLst/>
        </c:spPr>
      </c:pivotFmt>
      <c:pivotFmt>
        <c:idx val="44"/>
        <c:spPr>
          <a:solidFill>
            <a:srgbClr val="FBAE18"/>
          </a:solidFill>
          <a:ln>
            <a:noFill/>
          </a:ln>
          <a:effectLst/>
        </c:spPr>
      </c:pivotFmt>
      <c:pivotFmt>
        <c:idx val="45"/>
        <c:spPr>
          <a:solidFill>
            <a:srgbClr val="CCCCCC"/>
          </a:solidFill>
          <a:ln>
            <a:noFill/>
          </a:ln>
          <a:effectLst/>
        </c:spPr>
      </c:pivotFmt>
      <c:pivotFmt>
        <c:idx val="46"/>
        <c:spPr>
          <a:solidFill>
            <a:srgbClr val="CCCCCC"/>
          </a:solidFill>
          <a:ln>
            <a:noFill/>
          </a:ln>
          <a:effectLst/>
        </c:spPr>
      </c:pivotFmt>
      <c:pivotFmt>
        <c:idx val="47"/>
        <c:spPr>
          <a:solidFill>
            <a:srgbClr val="13243E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rgbClr val="FBAE18"/>
          </a:solidFill>
          <a:ln>
            <a:noFill/>
          </a:ln>
          <a:effectLst/>
        </c:spPr>
      </c:pivotFmt>
      <c:pivotFmt>
        <c:idx val="49"/>
        <c:spPr>
          <a:solidFill>
            <a:srgbClr val="CCCCCC"/>
          </a:solidFill>
          <a:ln>
            <a:noFill/>
          </a:ln>
          <a:effectLst/>
        </c:spPr>
      </c:pivotFmt>
      <c:pivotFmt>
        <c:idx val="50"/>
        <c:spPr>
          <a:solidFill>
            <a:srgbClr val="FBAE18"/>
          </a:solidFill>
          <a:ln>
            <a:noFill/>
          </a:ln>
          <a:effectLst/>
        </c:spPr>
      </c:pivotFmt>
      <c:pivotFmt>
        <c:idx val="51"/>
        <c:spPr>
          <a:solidFill>
            <a:srgbClr val="CCCCCC"/>
          </a:solidFill>
          <a:ln>
            <a:noFill/>
          </a:ln>
          <a:effectLst/>
        </c:spPr>
      </c:pivotFmt>
      <c:pivotFmt>
        <c:idx val="52"/>
        <c:spPr>
          <a:solidFill>
            <a:srgbClr val="FBAE18"/>
          </a:solidFill>
          <a:ln>
            <a:noFill/>
          </a:ln>
          <a:effectLst/>
        </c:spPr>
      </c:pivotFmt>
      <c:pivotFmt>
        <c:idx val="53"/>
        <c:spPr>
          <a:solidFill>
            <a:srgbClr val="13243E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rgbClr val="FBAE18"/>
          </a:solidFill>
          <a:ln>
            <a:noFill/>
          </a:ln>
          <a:effectLst/>
        </c:spPr>
      </c:pivotFmt>
      <c:pivotFmt>
        <c:idx val="55"/>
        <c:spPr>
          <a:solidFill>
            <a:srgbClr val="CCCCCC"/>
          </a:solidFill>
          <a:ln>
            <a:noFill/>
          </a:ln>
          <a:effectLst/>
        </c:spPr>
      </c:pivotFmt>
      <c:pivotFmt>
        <c:idx val="56"/>
        <c:spPr>
          <a:solidFill>
            <a:srgbClr val="FBAE18"/>
          </a:solidFill>
          <a:ln>
            <a:noFill/>
          </a:ln>
          <a:effectLst/>
        </c:spPr>
      </c:pivotFmt>
      <c:pivotFmt>
        <c:idx val="57"/>
        <c:spPr>
          <a:solidFill>
            <a:srgbClr val="CCCCCC"/>
          </a:solidFill>
          <a:ln>
            <a:noFill/>
          </a:ln>
          <a:effectLst/>
        </c:spPr>
      </c:pivotFmt>
      <c:pivotFmt>
        <c:idx val="58"/>
        <c:spPr>
          <a:solidFill>
            <a:srgbClr val="FBAE18"/>
          </a:solidFill>
          <a:ln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7.2340288713910766E-2"/>
          <c:y val="0.18169607271313309"/>
          <c:w val="0.88448753280839887"/>
          <c:h val="0.552534266550014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Suggestions!$L$36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13243E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BAE1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E33-47D3-B8C3-59D539866E1D}"/>
              </c:ext>
            </c:extLst>
          </c:dPt>
          <c:dPt>
            <c:idx val="2"/>
            <c:invertIfNegative val="0"/>
            <c:bubble3D val="0"/>
            <c:spPr>
              <a:solidFill>
                <a:srgbClr val="CC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E33-47D3-B8C3-59D539866E1D}"/>
              </c:ext>
            </c:extLst>
          </c:dPt>
          <c:dPt>
            <c:idx val="4"/>
            <c:invertIfNegative val="0"/>
            <c:bubble3D val="0"/>
            <c:spPr>
              <a:solidFill>
                <a:srgbClr val="FBAE1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E33-47D3-B8C3-59D539866E1D}"/>
              </c:ext>
            </c:extLst>
          </c:dPt>
          <c:dPt>
            <c:idx val="5"/>
            <c:invertIfNegative val="0"/>
            <c:bubble3D val="0"/>
            <c:spPr>
              <a:solidFill>
                <a:srgbClr val="CC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E33-47D3-B8C3-59D539866E1D}"/>
              </c:ext>
            </c:extLst>
          </c:dPt>
          <c:dPt>
            <c:idx val="7"/>
            <c:invertIfNegative val="0"/>
            <c:bubble3D val="0"/>
            <c:spPr>
              <a:solidFill>
                <a:srgbClr val="FBAE1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E33-47D3-B8C3-59D539866E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Suggestions!$K$37:$K$46</c:f>
              <c:multiLvlStrCache>
                <c:ptCount val="8"/>
                <c:lvl>
                  <c:pt idx="0">
                    <c:v>More patrol/be more visible</c:v>
                  </c:pt>
                  <c:pt idx="1">
                    <c:v>More crime prevention</c:v>
                  </c:pt>
                  <c:pt idx="2">
                    <c:v>Hire more officers</c:v>
                  </c:pt>
                  <c:pt idx="3">
                    <c:v>Talk to people</c:v>
                  </c:pt>
                  <c:pt idx="4">
                    <c:v>More enforcement</c:v>
                  </c:pt>
                  <c:pt idx="5">
                    <c:v>Target criminals</c:v>
                  </c:pt>
                  <c:pt idx="6">
                    <c:v>More info/advice</c:v>
                  </c:pt>
                  <c:pt idx="7">
                    <c:v>Don’t know</c:v>
                  </c:pt>
                </c:lvl>
                <c:lvl>
                  <c:pt idx="0">
                    <c:v>Victoria</c:v>
                  </c:pt>
                </c:lvl>
              </c:multiLvlStrCache>
            </c:multiLvlStrRef>
          </c:cat>
          <c:val>
            <c:numRef>
              <c:f>Suggestions!$L$37:$L$46</c:f>
              <c:numCache>
                <c:formatCode>0%</c:formatCode>
                <c:ptCount val="8"/>
                <c:pt idx="0">
                  <c:v>0.63913043478260867</c:v>
                </c:pt>
                <c:pt idx="1">
                  <c:v>0.43188405797101448</c:v>
                </c:pt>
                <c:pt idx="2">
                  <c:v>0.39565217391304347</c:v>
                </c:pt>
                <c:pt idx="3">
                  <c:v>0.3318840579710145</c:v>
                </c:pt>
                <c:pt idx="4">
                  <c:v>0.31014492753623191</c:v>
                </c:pt>
                <c:pt idx="5">
                  <c:v>0.29130434782608694</c:v>
                </c:pt>
                <c:pt idx="6">
                  <c:v>0.18405797101449275</c:v>
                </c:pt>
                <c:pt idx="7">
                  <c:v>8.5507246376811591E-2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33-47D3-B8C3-59D539866E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09613728"/>
        <c:axId val="1277364719"/>
      </c:barChart>
      <c:catAx>
        <c:axId val="80961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64719"/>
        <c:crosses val="autoZero"/>
        <c:auto val="1"/>
        <c:lblAlgn val="ctr"/>
        <c:lblOffset val="100"/>
        <c:noMultiLvlLbl val="0"/>
      </c:catAx>
      <c:valAx>
        <c:axId val="1277364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961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[2025 Survey Results - All data.xlsx]Statements (2)!PivotTable1</c:name>
    <c:fmtId val="27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600"/>
              <a:t>% of respondents who agree or disagree with this statement</a:t>
            </a:r>
          </a:p>
        </c:rich>
      </c:tx>
      <c:layout>
        <c:manualLayout>
          <c:xMode val="edge"/>
          <c:yMode val="edge"/>
          <c:x val="0.17635941130906274"/>
          <c:y val="2.1307528582560856E-3"/>
        </c:manualLayout>
      </c:layout>
      <c:overlay val="0"/>
      <c:spPr>
        <a:noFill/>
        <a:ln>
          <a:noFill/>
        </a:ln>
        <a:effectLst/>
      </c:spPr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</c:pivotFmt>
      <c:pivotFmt>
        <c:idx val="24"/>
      </c:pivotFmt>
      <c:pivotFmt>
        <c:idx val="25"/>
      </c:pivotFmt>
      <c:pivotFmt>
        <c:idx val="26"/>
      </c:pivotFmt>
      <c:pivotFmt>
        <c:idx val="27"/>
      </c:pivotFmt>
      <c:pivotFmt>
        <c:idx val="28"/>
      </c:pivotFmt>
      <c:pivotFmt>
        <c:idx val="29"/>
      </c:pivotFmt>
      <c:pivotFmt>
        <c:idx val="30"/>
      </c:pivotFmt>
      <c:pivotFmt>
        <c:idx val="31"/>
      </c:pivotFmt>
      <c:pivotFmt>
        <c:idx val="32"/>
      </c:pivotFmt>
      <c:pivotFmt>
        <c:idx val="33"/>
      </c:pivotFmt>
      <c:pivotFmt>
        <c:idx val="34"/>
      </c:pivotFmt>
      <c:pivotFmt>
        <c:idx val="35"/>
      </c:pivotFmt>
      <c:pivotFmt>
        <c:idx val="36"/>
      </c:pivotFmt>
      <c:pivotFmt>
        <c:idx val="37"/>
      </c:pivotFmt>
      <c:pivotFmt>
        <c:idx val="38"/>
      </c:pivotFmt>
      <c:pivotFmt>
        <c:idx val="39"/>
      </c:pivotFmt>
      <c:pivotFmt>
        <c:idx val="40"/>
        <c:spPr>
          <a:solidFill>
            <a:schemeClr val="accent1"/>
          </a:solidFill>
          <a:ln w="34925" cap="rnd">
            <a:solidFill>
              <a:srgbClr val="13243E"/>
            </a:solidFill>
            <a:round/>
          </a:ln>
          <a:effectLst/>
        </c:spPr>
        <c:marker>
          <c:symbol val="circle"/>
          <c:size val="5"/>
          <c:spPr>
            <a:solidFill>
              <a:srgbClr val="13243E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 w="34925" cap="rnd">
            <a:solidFill>
              <a:schemeClr val="accent4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 w="3492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>
                  <a:lumMod val="75000"/>
                </a:schemeClr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 w="34925" cap="rnd">
            <a:solidFill>
              <a:schemeClr val="accent3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>
                  <a:lumMod val="75000"/>
                </a:schemeClr>
              </a:solidFill>
            </a:ln>
            <a:effectLst/>
          </c:spPr>
        </c:marker>
      </c:pivotFmt>
      <c:pivotFmt>
        <c:idx val="44"/>
        <c:spPr>
          <a:solidFill>
            <a:schemeClr val="accent1"/>
          </a:solidFill>
          <a:ln w="34925" cap="rnd">
            <a:solidFill>
              <a:schemeClr val="accent4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1"/>
          </a:solidFill>
          <a:ln w="34925" cap="rnd">
            <a:solidFill>
              <a:schemeClr val="accent3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>
                  <a:lumMod val="75000"/>
                </a:schemeClr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 w="34925" cap="rnd">
            <a:solidFill>
              <a:srgbClr val="13243E"/>
            </a:solidFill>
            <a:round/>
          </a:ln>
          <a:effectLst/>
        </c:spPr>
        <c:marker>
          <c:symbol val="circle"/>
          <c:size val="5"/>
          <c:spPr>
            <a:solidFill>
              <a:srgbClr val="13243E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 w="34925" cap="rnd">
            <a:solidFill>
              <a:schemeClr val="accent4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1"/>
          </a:solidFill>
          <a:ln w="34925" cap="rnd">
            <a:solidFill>
              <a:schemeClr val="accent4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 w="3492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>
                  <a:lumMod val="75000"/>
                </a:schemeClr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1"/>
          </a:solidFill>
          <a:ln w="34925" cap="rnd">
            <a:solidFill>
              <a:schemeClr val="accent3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>
                  <a:lumMod val="75000"/>
                </a:schemeClr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1"/>
          </a:solidFill>
          <a:ln w="34925" cap="rnd">
            <a:solidFill>
              <a:srgbClr val="13243E"/>
            </a:solidFill>
            <a:round/>
          </a:ln>
          <a:effectLst/>
        </c:spPr>
        <c:marker>
          <c:symbol val="circle"/>
          <c:size val="5"/>
          <c:spPr>
            <a:solidFill>
              <a:srgbClr val="13243E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1"/>
          </a:solidFill>
          <a:ln w="34925" cap="rnd">
            <a:solidFill>
              <a:schemeClr val="accent4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1"/>
          </a:solidFill>
          <a:ln w="34925" cap="rnd">
            <a:solidFill>
              <a:schemeClr val="accent4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1"/>
          </a:solidFill>
          <a:ln w="3492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>
                  <a:lumMod val="75000"/>
                </a:schemeClr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1"/>
          </a:solidFill>
          <a:ln w="34925" cap="rnd">
            <a:solidFill>
              <a:schemeClr val="accent3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>
                  <a:lumMod val="75000"/>
                </a:schemeClr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ln w="34925" cap="rnd">
            <a:solidFill>
              <a:srgbClr val="13243E"/>
            </a:solidFill>
            <a:round/>
          </a:ln>
          <a:effectLst/>
        </c:spPr>
        <c:marker>
          <c:symbol val="circle"/>
          <c:size val="5"/>
          <c:spPr>
            <a:solidFill>
              <a:srgbClr val="13243E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ln w="34925" cap="rnd">
            <a:solidFill>
              <a:schemeClr val="accent4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ln w="34925" cap="rnd">
            <a:solidFill>
              <a:schemeClr val="accent4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ln w="3492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>
                  <a:lumMod val="75000"/>
                </a:schemeClr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ln w="34925" cap="rnd">
            <a:solidFill>
              <a:schemeClr val="accent3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>
                  <a:lumMod val="75000"/>
                </a:schemeClr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ln w="34925" cap="rnd">
            <a:solidFill>
              <a:srgbClr val="13243E"/>
            </a:solidFill>
            <a:round/>
          </a:ln>
          <a:effectLst/>
        </c:spPr>
        <c:marker>
          <c:symbol val="circle"/>
          <c:size val="5"/>
          <c:spPr>
            <a:solidFill>
              <a:srgbClr val="13243E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ln w="34925" cap="rnd">
            <a:solidFill>
              <a:schemeClr val="accent4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</c:pivotFmt>
      <c:pivotFmt>
        <c:idx val="64"/>
        <c:spPr>
          <a:ln w="34925" cap="rnd">
            <a:solidFill>
              <a:schemeClr val="accent3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>
                  <a:lumMod val="75000"/>
                </a:schemeClr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ln w="34925" cap="rnd">
            <a:solidFill>
              <a:schemeClr val="accent3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>
                  <a:lumMod val="75000"/>
                </a:schemeClr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ln w="34925" cap="rnd">
            <a:solidFill>
              <a:srgbClr val="13243E"/>
            </a:solidFill>
            <a:round/>
          </a:ln>
          <a:effectLst/>
        </c:spPr>
        <c:marker>
          <c:symbol val="circle"/>
          <c:size val="5"/>
          <c:spPr>
            <a:solidFill>
              <a:srgbClr val="13243E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ln w="34925" cap="rnd">
            <a:solidFill>
              <a:schemeClr val="accent4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ln w="34925" cap="rnd">
            <a:solidFill>
              <a:schemeClr val="accent3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>
                  <a:lumMod val="75000"/>
                </a:schemeClr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ln w="34925" cap="rnd">
            <a:solidFill>
              <a:srgbClr val="13243E"/>
            </a:solidFill>
            <a:round/>
          </a:ln>
          <a:effectLst/>
        </c:spPr>
        <c:marker>
          <c:symbol val="circle"/>
          <c:size val="5"/>
          <c:spPr>
            <a:solidFill>
              <a:srgbClr val="13243E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spPr>
          <a:ln w="34925" cap="rnd">
            <a:solidFill>
              <a:schemeClr val="accent4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spPr>
          <a:ln w="34925" cap="rnd">
            <a:solidFill>
              <a:schemeClr val="accent3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>
                  <a:lumMod val="75000"/>
                </a:schemeClr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ln w="34925" cap="rnd">
            <a:solidFill>
              <a:srgbClr val="13243E"/>
            </a:solidFill>
            <a:round/>
          </a:ln>
          <a:effectLst/>
        </c:spPr>
        <c:marker>
          <c:symbol val="circle"/>
          <c:size val="5"/>
          <c:spPr>
            <a:solidFill>
              <a:srgbClr val="13243E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spPr>
          <a:ln w="34925" cap="rnd">
            <a:solidFill>
              <a:schemeClr val="accent4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spPr>
          <a:ln w="34925" cap="rnd">
            <a:solidFill>
              <a:schemeClr val="accent3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>
                  <a:lumMod val="75000"/>
                </a:schemeClr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spPr>
          <a:ln w="34925" cap="rnd">
            <a:solidFill>
              <a:srgbClr val="13243E"/>
            </a:solidFill>
            <a:round/>
          </a:ln>
          <a:effectLst/>
        </c:spPr>
        <c:marker>
          <c:symbol val="circle"/>
          <c:size val="5"/>
          <c:spPr>
            <a:solidFill>
              <a:srgbClr val="13243E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spPr>
          <a:ln w="34925" cap="rnd">
            <a:solidFill>
              <a:schemeClr val="accent4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spPr>
          <a:ln w="34925" cap="rnd">
            <a:solidFill>
              <a:schemeClr val="accent3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>
                  <a:lumMod val="75000"/>
                </a:schemeClr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spPr>
          <a:ln w="34925" cap="rnd">
            <a:solidFill>
              <a:srgbClr val="13243E"/>
            </a:solidFill>
            <a:round/>
          </a:ln>
          <a:effectLst/>
        </c:spPr>
        <c:marker>
          <c:symbol val="circle"/>
          <c:size val="5"/>
          <c:spPr>
            <a:solidFill>
              <a:srgbClr val="13243E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spPr>
          <a:ln w="34925" cap="rnd">
            <a:solidFill>
              <a:schemeClr val="accent4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spPr>
          <a:ln w="34925" cap="rnd">
            <a:solidFill>
              <a:schemeClr val="accent3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>
                  <a:lumMod val="75000"/>
                </a:schemeClr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spPr>
          <a:ln w="34925" cap="rnd">
            <a:solidFill>
              <a:srgbClr val="13243E"/>
            </a:solidFill>
            <a:round/>
          </a:ln>
          <a:effectLst/>
        </c:spPr>
        <c:marker>
          <c:symbol val="circle"/>
          <c:size val="5"/>
          <c:spPr>
            <a:solidFill>
              <a:srgbClr val="13243E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spPr>
          <a:ln w="34925" cap="rnd">
            <a:solidFill>
              <a:schemeClr val="accent4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spPr>
          <a:ln w="34925" cap="rnd">
            <a:solidFill>
              <a:srgbClr val="13243E"/>
            </a:solidFill>
            <a:round/>
          </a:ln>
          <a:effectLst/>
        </c:spPr>
        <c:marker>
          <c:symbol val="circle"/>
          <c:size val="5"/>
          <c:spPr>
            <a:solidFill>
              <a:srgbClr val="13243E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spPr>
          <a:ln w="34925" cap="rnd">
            <a:solidFill>
              <a:schemeClr val="accent4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5"/>
        <c:spPr>
          <a:ln w="34925" cap="rnd">
            <a:solidFill>
              <a:srgbClr val="13243E"/>
            </a:solidFill>
            <a:round/>
          </a:ln>
          <a:effectLst/>
        </c:spPr>
        <c:marker>
          <c:symbol val="circle"/>
          <c:size val="5"/>
          <c:spPr>
            <a:solidFill>
              <a:srgbClr val="13243E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6"/>
        <c:spPr>
          <a:ln w="34925" cap="rnd">
            <a:solidFill>
              <a:schemeClr val="accent4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7"/>
        <c:spPr>
          <a:ln w="34925" cap="rnd">
            <a:solidFill>
              <a:srgbClr val="13243E"/>
            </a:solidFill>
            <a:round/>
          </a:ln>
          <a:effectLst/>
        </c:spPr>
        <c:marker>
          <c:symbol val="circle"/>
          <c:size val="5"/>
          <c:spPr>
            <a:solidFill>
              <a:srgbClr val="13243E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8"/>
        <c:spPr>
          <a:ln w="34925" cap="rnd">
            <a:solidFill>
              <a:schemeClr val="accent4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9"/>
        <c:spPr>
          <a:solidFill>
            <a:srgbClr val="13243E"/>
          </a:solidFill>
          <a:ln w="34925">
            <a:solidFill>
              <a:schemeClr val="accent3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0"/>
        <c:dLbl>
          <c:idx val="0"/>
          <c:layout>
            <c:manualLayout>
              <c:x val="-3.1979292565792974E-2"/>
              <c:y val="-4.924663725390016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1"/>
        <c:dLbl>
          <c:idx val="0"/>
          <c:layout>
            <c:manualLayout>
              <c:x val="-3.356834924029771E-2"/>
              <c:y val="-4.913778335952249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2"/>
        <c:dLbl>
          <c:idx val="0"/>
          <c:layout>
            <c:manualLayout>
              <c:x val="-1.88014077862502E-2"/>
              <c:y val="-5.3249777961497984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3"/>
        <c:dLbl>
          <c:idx val="0"/>
          <c:layout>
            <c:manualLayout>
              <c:x val="-1.7234623804062797E-2"/>
              <c:y val="4.3852758321233538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4"/>
        <c:dLbl>
          <c:idx val="0"/>
          <c:layout>
            <c:manualLayout>
              <c:x val="-2.0368191768437689E-2"/>
              <c:y val="-3.4455738680969211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5"/>
        <c:spPr>
          <a:ln w="34925" cap="rnd">
            <a:solidFill>
              <a:srgbClr val="13243E"/>
            </a:solidFill>
            <a:round/>
          </a:ln>
          <a:effectLst/>
        </c:spPr>
        <c:marker>
          <c:symbol val="circle"/>
          <c:size val="5"/>
          <c:spPr>
            <a:solidFill>
              <a:srgbClr val="13243E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6"/>
        <c:spPr>
          <a:ln w="34925" cap="rnd">
            <a:solidFill>
              <a:schemeClr val="accent4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7"/>
        <c:dLbl>
          <c:idx val="0"/>
          <c:layout>
            <c:manualLayout>
              <c:x val="-3.1979292565792974E-2"/>
              <c:y val="-4.924663725390016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8"/>
        <c:dLbl>
          <c:idx val="0"/>
          <c:layout>
            <c:manualLayout>
              <c:x val="-3.356834924029771E-2"/>
              <c:y val="-4.913778335952249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9"/>
        <c:spPr>
          <a:ln w="34925">
            <a:solidFill>
              <a:schemeClr val="accent3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0"/>
        <c:dLbl>
          <c:idx val="0"/>
          <c:layout>
            <c:manualLayout>
              <c:x val="-2.0368191768437689E-2"/>
              <c:y val="-3.4455738680969211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1"/>
        <c:dLbl>
          <c:idx val="0"/>
          <c:layout>
            <c:manualLayout>
              <c:x val="-1.88014077862502E-2"/>
              <c:y val="-5.3249777961497984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2"/>
        <c:dLbl>
          <c:idx val="0"/>
          <c:layout>
            <c:manualLayout>
              <c:x val="-1.7234623804062797E-2"/>
              <c:y val="4.3852758321233538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3"/>
        <c:spPr>
          <a:ln w="34925" cap="rnd">
            <a:solidFill>
              <a:srgbClr val="13243E"/>
            </a:solidFill>
            <a:round/>
          </a:ln>
          <a:effectLst/>
        </c:spPr>
        <c:marker>
          <c:symbol val="circle"/>
          <c:size val="5"/>
          <c:spPr>
            <a:solidFill>
              <a:srgbClr val="13243E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4"/>
        <c:spPr>
          <a:ln w="34925" cap="rnd">
            <a:solidFill>
              <a:schemeClr val="accent4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5"/>
        <c:dLbl>
          <c:idx val="0"/>
          <c:layout>
            <c:manualLayout>
              <c:x val="-3.1979292565792974E-2"/>
              <c:y val="-4.924663725390016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6"/>
        <c:dLbl>
          <c:idx val="0"/>
          <c:layout>
            <c:manualLayout>
              <c:x val="-3.356834924029771E-2"/>
              <c:y val="-4.913778335952249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7"/>
        <c:spPr>
          <a:ln w="34925">
            <a:solidFill>
              <a:schemeClr val="accent3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8"/>
        <c:dLbl>
          <c:idx val="0"/>
          <c:layout>
            <c:manualLayout>
              <c:x val="-2.0368191768437689E-2"/>
              <c:y val="-3.4455738680969211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9"/>
        <c:dLbl>
          <c:idx val="0"/>
          <c:layout>
            <c:manualLayout>
              <c:x val="-1.88014077862502E-2"/>
              <c:y val="-5.3249777961497984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0"/>
        <c:dLbl>
          <c:idx val="0"/>
          <c:layout>
            <c:manualLayout>
              <c:x val="-1.7234623804062797E-2"/>
              <c:y val="4.3852758321233538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1"/>
        <c:spPr>
          <a:ln w="34925" cap="rnd">
            <a:solidFill>
              <a:srgbClr val="13243E"/>
            </a:solidFill>
            <a:round/>
          </a:ln>
          <a:effectLst/>
        </c:spPr>
        <c:marker>
          <c:symbol val="circle"/>
          <c:size val="5"/>
          <c:spPr>
            <a:solidFill>
              <a:srgbClr val="13243E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2"/>
        <c:spPr>
          <a:ln w="34925" cap="rnd">
            <a:solidFill>
              <a:schemeClr val="accent4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3"/>
        <c:dLbl>
          <c:idx val="0"/>
          <c:layout>
            <c:manualLayout>
              <c:x val="-7.5589079046528016E-3"/>
              <c:y val="3.004640947779285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4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15"/>
        <c:spPr>
          <a:ln w="34925">
            <a:solidFill>
              <a:schemeClr val="accent3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6"/>
        <c:dLbl>
          <c:idx val="0"/>
          <c:layout>
            <c:manualLayout>
              <c:x val="-2.0368191768437689E-2"/>
              <c:y val="-3.4455738680969211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7"/>
        <c:dLbl>
          <c:idx val="0"/>
          <c:layout>
            <c:manualLayout>
              <c:x val="-4.1343250357023208E-2"/>
              <c:y val="-4.3734745472122666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8"/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19"/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20"/>
        <c:dLbl>
          <c:idx val="0"/>
          <c:layout>
            <c:manualLayout>
              <c:x val="-1.2211411259337881E-2"/>
              <c:y val="-6.3484700187254869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1"/>
        <c:dLbl>
          <c:idx val="0"/>
          <c:layout>
            <c:manualLayout>
              <c:x val="8.3138557050286398E-3"/>
              <c:y val="2.325139641346435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2"/>
        <c:dLbl>
          <c:idx val="0"/>
          <c:layout>
            <c:manualLayout>
              <c:x val="-5.8848906221329426E-2"/>
              <c:y val="1.372869138537612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3"/>
        <c:dLbl>
          <c:idx val="0"/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4"/>
        <c:dLbl>
          <c:idx val="0"/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5"/>
        <c:dLbl>
          <c:idx val="0"/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6"/>
        <c:dLbl>
          <c:idx val="0"/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7"/>
        <c:dLbl>
          <c:idx val="0"/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8"/>
        <c:dLbl>
          <c:idx val="0"/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9"/>
      </c:pivotFmt>
      <c:pivotFmt>
        <c:idx val="130"/>
      </c:pivotFmt>
      <c:pivotFmt>
        <c:idx val="131"/>
        <c:dLbl>
          <c:idx val="0"/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2"/>
      </c:pivotFmt>
      <c:pivotFmt>
        <c:idx val="133"/>
        <c:dLbl>
          <c:idx val="0"/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4"/>
        <c:dLbl>
          <c:idx val="0"/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5"/>
      </c:pivotFmt>
      <c:pivotFmt>
        <c:idx val="136"/>
        <c:dLbl>
          <c:idx val="0"/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7"/>
        <c:dLbl>
          <c:idx val="0"/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8"/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9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0"/>
        <c:spPr>
          <a:ln w="34925" cap="rnd">
            <a:solidFill>
              <a:srgbClr val="13243E"/>
            </a:solidFill>
            <a:round/>
          </a:ln>
          <a:effectLst/>
        </c:spPr>
        <c:marker>
          <c:symbol val="circle"/>
          <c:size val="5"/>
          <c:spPr>
            <a:solidFill>
              <a:srgbClr val="13243E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1"/>
        <c:spPr>
          <a:ln w="34925" cap="rnd">
            <a:solidFill>
              <a:schemeClr val="accent4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2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3"/>
        <c:spPr>
          <a:ln w="34925">
            <a:solidFill>
              <a:schemeClr val="accent3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4"/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5"/>
        <c:spPr>
          <a:ln w="34925" cap="rnd">
            <a:solidFill>
              <a:srgbClr val="13243E"/>
            </a:solidFill>
            <a:round/>
          </a:ln>
          <a:effectLst/>
        </c:spPr>
        <c:marker>
          <c:symbol val="circle"/>
          <c:size val="5"/>
          <c:spPr>
            <a:solidFill>
              <a:srgbClr val="13243E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6"/>
        <c:spPr>
          <a:ln w="34925" cap="rnd">
            <a:solidFill>
              <a:schemeClr val="accent4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7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8"/>
        <c:spPr>
          <a:ln w="34925">
            <a:solidFill>
              <a:schemeClr val="accent3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9"/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 anchorCtr="0">
              <a:spAutoFit/>
            </a:bodyPr>
            <a:lstStyle/>
            <a:p>
              <a:pPr algn="ctr">
                <a:defRPr lang="en-CA"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6.4252542672465052E-2"/>
          <c:y val="9.3907293126789859E-2"/>
          <c:w val="0.71810064822911468"/>
          <c:h val="0.5618791276902052"/>
        </c:manualLayout>
      </c:layout>
      <c:lineChart>
        <c:grouping val="standard"/>
        <c:varyColors val="0"/>
        <c:ser>
          <c:idx val="0"/>
          <c:order val="0"/>
          <c:tx>
            <c:strRef>
              <c:f>'Statements (2)'!$M$1:$M$2</c:f>
              <c:strCache>
                <c:ptCount val="1"/>
                <c:pt idx="0">
                  <c:v>Agree</c:v>
                </c:pt>
              </c:strCache>
            </c:strRef>
          </c:tx>
          <c:spPr>
            <a:ln w="34925" cap="rnd">
              <a:solidFill>
                <a:srgbClr val="13243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3243E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'Statements (2)'!$L$3:$L$10</c:f>
              <c:multiLvlStrCache>
                <c:ptCount val="5"/>
                <c:lvl>
                  <c:pt idx="0">
                    <c:v>2021</c:v>
                  </c:pt>
                  <c:pt idx="1">
                    <c:v>2022</c:v>
                  </c:pt>
                  <c:pt idx="2">
                    <c:v>2023</c:v>
                  </c:pt>
                  <c:pt idx="3">
                    <c:v>2024</c:v>
                  </c:pt>
                  <c:pt idx="4">
                    <c:v>2025</c:v>
                  </c:pt>
                </c:lvl>
                <c:lvl>
                  <c:pt idx="0">
                    <c:v>Police and citizens, working together, can help make this a better place to live and work. </c:v>
                  </c:pt>
                </c:lvl>
                <c:lvl>
                  <c:pt idx="0">
                    <c:v>Victoria</c:v>
                  </c:pt>
                </c:lvl>
              </c:multiLvlStrCache>
            </c:multiLvlStrRef>
          </c:cat>
          <c:val>
            <c:numRef>
              <c:f>'Statements (2)'!$M$3:$M$10</c:f>
              <c:numCache>
                <c:formatCode>0%</c:formatCode>
                <c:ptCount val="5"/>
                <c:pt idx="0">
                  <c:v>0.91298701298701301</c:v>
                </c:pt>
                <c:pt idx="1">
                  <c:v>0.90535491905354915</c:v>
                </c:pt>
                <c:pt idx="2">
                  <c:v>0.92033293697978602</c:v>
                </c:pt>
                <c:pt idx="3">
                  <c:v>0.90734265734265729</c:v>
                </c:pt>
                <c:pt idx="4">
                  <c:v>0.91836734693877553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EAE-438B-8EE9-C7470BA78C0F}"/>
            </c:ext>
          </c:extLst>
        </c:ser>
        <c:ser>
          <c:idx val="1"/>
          <c:order val="1"/>
          <c:tx>
            <c:strRef>
              <c:f>'Statements (2)'!$N$1:$N$2</c:f>
              <c:strCache>
                <c:ptCount val="1"/>
                <c:pt idx="0">
                  <c:v>Disagree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0EAE-438B-8EE9-C7470BA78C0F}"/>
              </c:ext>
            </c:extLst>
          </c:dPt>
          <c:dLbls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AE-438B-8EE9-C7470BA78C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'Statements (2)'!$L$3:$L$10</c:f>
              <c:multiLvlStrCache>
                <c:ptCount val="5"/>
                <c:lvl>
                  <c:pt idx="0">
                    <c:v>2021</c:v>
                  </c:pt>
                  <c:pt idx="1">
                    <c:v>2022</c:v>
                  </c:pt>
                  <c:pt idx="2">
                    <c:v>2023</c:v>
                  </c:pt>
                  <c:pt idx="3">
                    <c:v>2024</c:v>
                  </c:pt>
                  <c:pt idx="4">
                    <c:v>2025</c:v>
                  </c:pt>
                </c:lvl>
                <c:lvl>
                  <c:pt idx="0">
                    <c:v>Police and citizens, working together, can help make this a better place to live and work. </c:v>
                  </c:pt>
                </c:lvl>
                <c:lvl>
                  <c:pt idx="0">
                    <c:v>Victoria</c:v>
                  </c:pt>
                </c:lvl>
              </c:multiLvlStrCache>
            </c:multiLvlStrRef>
          </c:cat>
          <c:val>
            <c:numRef>
              <c:f>'Statements (2)'!$N$3:$N$10</c:f>
              <c:numCache>
                <c:formatCode>0%</c:formatCode>
                <c:ptCount val="5"/>
                <c:pt idx="0">
                  <c:v>3.3766233766233764E-2</c:v>
                </c:pt>
                <c:pt idx="1">
                  <c:v>4.8567870485678705E-2</c:v>
                </c:pt>
                <c:pt idx="2">
                  <c:v>3.56718192627824E-2</c:v>
                </c:pt>
                <c:pt idx="3">
                  <c:v>4.8951048951048952E-2</c:v>
                </c:pt>
                <c:pt idx="4">
                  <c:v>3.2069970845481049E-2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0EAE-438B-8EE9-C7470BA78C0F}"/>
            </c:ext>
          </c:extLst>
        </c:ser>
        <c:ser>
          <c:idx val="2"/>
          <c:order val="2"/>
          <c:tx>
            <c:strRef>
              <c:f>'Statements (2)'!$O$1:$O$2</c:f>
              <c:strCache>
                <c:ptCount val="1"/>
                <c:pt idx="0">
                  <c:v>Undecided</c:v>
                </c:pt>
              </c:strCache>
            </c:strRef>
          </c:tx>
          <c:spPr>
            <a:ln w="34925">
              <a:solidFill>
                <a:schemeClr val="accent3"/>
              </a:solidFill>
            </a:ln>
            <a:effectLst/>
          </c:spPr>
          <c:dLbls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AE-438B-8EE9-C7470BA78C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CA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'Statements (2)'!$L$3:$L$10</c:f>
              <c:multiLvlStrCache>
                <c:ptCount val="5"/>
                <c:lvl>
                  <c:pt idx="0">
                    <c:v>2021</c:v>
                  </c:pt>
                  <c:pt idx="1">
                    <c:v>2022</c:v>
                  </c:pt>
                  <c:pt idx="2">
                    <c:v>2023</c:v>
                  </c:pt>
                  <c:pt idx="3">
                    <c:v>2024</c:v>
                  </c:pt>
                  <c:pt idx="4">
                    <c:v>2025</c:v>
                  </c:pt>
                </c:lvl>
                <c:lvl>
                  <c:pt idx="0">
                    <c:v>Police and citizens, working together, can help make this a better place to live and work. </c:v>
                  </c:pt>
                </c:lvl>
                <c:lvl>
                  <c:pt idx="0">
                    <c:v>Victoria</c:v>
                  </c:pt>
                </c:lvl>
              </c:multiLvlStrCache>
            </c:multiLvlStrRef>
          </c:cat>
          <c:val>
            <c:numRef>
              <c:f>'Statements (2)'!$O$3:$O$10</c:f>
              <c:numCache>
                <c:formatCode>0%</c:formatCode>
                <c:ptCount val="5"/>
                <c:pt idx="0">
                  <c:v>5.3246753246753244E-2</c:v>
                </c:pt>
                <c:pt idx="1">
                  <c:v>4.6077210460772101E-2</c:v>
                </c:pt>
                <c:pt idx="2">
                  <c:v>4.3995243757431628E-2</c:v>
                </c:pt>
                <c:pt idx="3">
                  <c:v>4.3706293706293704E-2</c:v>
                </c:pt>
                <c:pt idx="4">
                  <c:v>5.1020408163265307E-2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0EAE-438B-8EE9-C7470BA78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49711"/>
        <c:axId val="2010515343"/>
      </c:lineChart>
      <c:catAx>
        <c:axId val="199249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0515343"/>
        <c:crosses val="autoZero"/>
        <c:auto val="1"/>
        <c:lblAlgn val="ctr"/>
        <c:lblOffset val="100"/>
        <c:noMultiLvlLbl val="0"/>
      </c:catAx>
      <c:valAx>
        <c:axId val="2010515343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249711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0207164775938755"/>
          <c:y val="0.17328598588223604"/>
          <c:w val="0.17622899670833414"/>
          <c:h val="0.418408415718009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0.06705</cdr:x>
      <cdr:y>0.88736</cdr:y>
    </cdr:from>
    <cdr:to>
      <cdr:x>0.95872</cdr:x>
      <cdr:y>0.98389</cdr:y>
    </cdr:to>
    <cdr:sp macro="" textlink="">
      <cdr:nvSpPr>
        <cdr:cNvPr id="2" name="Footer Placeholder 4">
          <a:extLst xmlns:a="http://schemas.openxmlformats.org/drawingml/2006/main">
            <a:ext uri="{FF2B5EF4-FFF2-40B4-BE49-F238E27FC236}">
              <a16:creationId xmlns:a16="http://schemas.microsoft.com/office/drawing/2014/main" id="{5953C472-2FCE-4990-BE4E-1D8137195C6A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613136" y="4733191"/>
          <a:ext cx="8153431" cy="514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rgbClr val="13243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>
            <a:lnSpc>
              <a:spcPct val="150000"/>
            </a:lnSpc>
            <a:defRPr/>
          </a:pPr>
          <a:r>
            <a:rPr lang="en-US" dirty="0"/>
            <a:t>Figures reflect responses from residents and businesses in </a:t>
          </a:r>
          <a:r>
            <a:rPr lang="en-US" dirty="0" err="1"/>
            <a:t>VicPD's</a:t>
          </a:r>
          <a:r>
            <a:rPr lang="en-US" dirty="0"/>
            <a:t> jurisdiction of Esquimalt and Victoria.</a:t>
          </a:r>
        </a:p>
        <a:p xmlns:a="http://schemas.openxmlformats.org/drawingml/2006/main">
          <a:pPr algn="l">
            <a:lnSpc>
              <a:spcPct val="150000"/>
            </a:lnSpc>
            <a:defRPr/>
          </a:pPr>
          <a:r>
            <a:rPr lang="en-US" dirty="0"/>
            <a:t> 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/>
          <a:lstStyle>
            <a:lvl1pPr algn="r">
              <a:defRPr sz="1200"/>
            </a:lvl1pPr>
          </a:lstStyle>
          <a:p>
            <a:fld id="{30DCBCBE-48BB-4176-A81E-3D2C183C07C5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 anchor="b"/>
          <a:lstStyle>
            <a:lvl1pPr algn="r">
              <a:defRPr sz="1200"/>
            </a:lvl1pPr>
          </a:lstStyle>
          <a:p>
            <a:fld id="{1E61CAD8-06B1-4662-8D8A-27F054C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8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3811D6-DDD2-4C0E-9671-A608276CB1D1}" type="datetimeFigureOut">
              <a:rPr lang="en-US"/>
              <a:pPr>
                <a:defRPr/>
              </a:pPr>
              <a:t>7/3/2025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7" tIns="46573" rIns="93147" bIns="4657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47" tIns="46573" rIns="93147" bIns="4657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20784C-2118-4C5E-B4D0-645C60357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73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24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30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Note: [wording to follow]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56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Note: [wording to follow]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93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98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18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81046-C92E-5403-8278-9F86B3E05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A9441B-8176-8BA0-CEBB-CF1118CC18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55E8F8-8344-F325-6433-65A0602F40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Note: this is not a measure of crime within population, crime experienced may not have been reported.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6EFAE-FB1C-AB3A-5AFF-C20AA4E186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4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Note: This is based on perception rather than data. See Stats Canada for actual change. Statistically significant increase 2020-2021; stagnant since.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61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Note: [wording to follow]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34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Note: People feel much safer during the day than they do at night.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17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A significant decrease in those that feel safe downtown even in the daytime.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8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57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</a:t>
            </a:r>
            <a:r>
              <a:rPr lang="en-CA" err="1"/>
              <a:t>irst</a:t>
            </a:r>
            <a:r>
              <a:rPr lang="en-CA"/>
              <a:t> time including new cybercrime/financial crime category.</a:t>
            </a:r>
          </a:p>
          <a:p>
            <a:r>
              <a:rPr lang="en-CA"/>
              <a:t>Significant increase to Drug possession/open use becoming highest concern (next slide has last year’s as a comparison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03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58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307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Full survey results to be posted on Open VicPD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97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Note that these results will be available online after public release.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03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>
                <a:ea typeface="Calibri"/>
                <a:cs typeface="Calibri"/>
              </a:rPr>
              <a:t>Note: From 2014-2020 "I don't know" was not a recorded option in results (only include people with an opinion). From 2021-2024 the option was added, which gave the appearance of a drop in satisfaction rate. This year, the previous methodology was applied of not including those that do not have an opinion on satisfaction to illustrate a more accurate result.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28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37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Note: [wording to follow]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68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Note: [wording to follow]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22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Note: [wording to follow]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04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Note: [wording to follow]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0784C-2118-4C5E-B4D0-645C6035759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38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FCCF13-B806-4D83-8EF9-7E6EA6B92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 sta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9001" y="121211"/>
            <a:ext cx="8153400" cy="990600"/>
          </a:xfrm>
        </p:spPr>
        <p:txBody>
          <a:bodyPr/>
          <a:lstStyle>
            <a:lvl1pPr>
              <a:defRPr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content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8190" y="6173506"/>
            <a:ext cx="8153400" cy="30340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610FA64-FAD4-4B68-83EB-31154AAAB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Graphic 6" descr="Chat bubble">
            <a:extLst>
              <a:ext uri="{FF2B5EF4-FFF2-40B4-BE49-F238E27FC236}">
                <a16:creationId xmlns:a16="http://schemas.microsoft.com/office/drawing/2014/main" id="{4313DFA6-CB6B-432C-BE84-40DCFF50E2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79" y="6275927"/>
            <a:ext cx="514912" cy="5149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70BB37-6862-4551-9BD2-CF4305476E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48F4822-583B-4F41-A14C-95B5E72EB901}"/>
              </a:ext>
            </a:extLst>
          </p:cNvPr>
          <p:cNvSpPr txBox="1">
            <a:spLocks/>
          </p:cNvSpPr>
          <p:nvPr userDrawn="1"/>
        </p:nvSpPr>
        <p:spPr>
          <a:xfrm>
            <a:off x="612648" y="6412456"/>
            <a:ext cx="815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13243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Figures reflect responses from residents and businesses in </a:t>
            </a:r>
            <a:r>
              <a:rPr lang="en-US" err="1"/>
              <a:t>VicPD's</a:t>
            </a:r>
            <a:r>
              <a:rPr lang="en-US"/>
              <a:t> jurisdiction of Esquimalt and Victoria.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 stats (simple charts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9001" y="121211"/>
            <a:ext cx="8153400" cy="990600"/>
          </a:xfrm>
        </p:spPr>
        <p:txBody>
          <a:bodyPr/>
          <a:lstStyle>
            <a:lvl1pPr>
              <a:defRPr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content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610FA64-FAD4-4B68-83EB-31154AAAB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Graphic 6" descr="Chat bubble">
            <a:extLst>
              <a:ext uri="{FF2B5EF4-FFF2-40B4-BE49-F238E27FC236}">
                <a16:creationId xmlns:a16="http://schemas.microsoft.com/office/drawing/2014/main" id="{4313DFA6-CB6B-432C-BE84-40DCFF50E2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14" y="6323118"/>
            <a:ext cx="514912" cy="5149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70BB37-6862-4551-9BD2-CF4305476E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48F4822-583B-4F41-A14C-95B5E72EB901}"/>
              </a:ext>
            </a:extLst>
          </p:cNvPr>
          <p:cNvSpPr txBox="1">
            <a:spLocks/>
          </p:cNvSpPr>
          <p:nvPr userDrawn="1"/>
        </p:nvSpPr>
        <p:spPr>
          <a:xfrm>
            <a:off x="565326" y="6384837"/>
            <a:ext cx="815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13243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Figures reflect responses from residents and businesses in </a:t>
            </a:r>
            <a:r>
              <a:rPr lang="en-US" err="1"/>
              <a:t>VicPD's</a:t>
            </a:r>
            <a:r>
              <a:rPr lang="en-US"/>
              <a:t> jurisdiction of Esquimalt and Victoria.</a:t>
            </a:r>
          </a:p>
        </p:txBody>
      </p:sp>
    </p:spTree>
    <p:extLst>
      <p:ext uri="{BB962C8B-B14F-4D97-AF65-F5344CB8AC3E}">
        <p14:creationId xmlns:p14="http://schemas.microsoft.com/office/powerpoint/2010/main" val="3443378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out sta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9001" y="121211"/>
            <a:ext cx="8153400" cy="990600"/>
          </a:xfrm>
        </p:spPr>
        <p:txBody>
          <a:bodyPr/>
          <a:lstStyle>
            <a:lvl1pPr>
              <a:defRPr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content style no stats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610FA64-FAD4-4B68-83EB-31154AAAB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70BB37-6862-4551-9BD2-CF4305476E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4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519" y="216694"/>
            <a:ext cx="8153400" cy="9906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E2666-BC1F-424D-A02E-369E34FB0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C19448-5A89-4284-92AF-6DFF3EC67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785" y="476957"/>
            <a:ext cx="1200429" cy="1589261"/>
          </a:xfrm>
          <a:prstGeom prst="rect">
            <a:avLst/>
          </a:prstGeom>
        </p:spPr>
      </p:pic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ABA48069-E649-4091-B605-0487121105E3}"/>
              </a:ext>
            </a:extLst>
          </p:cNvPr>
          <p:cNvSpPr txBox="1">
            <a:spLocks/>
          </p:cNvSpPr>
          <p:nvPr userDrawn="1"/>
        </p:nvSpPr>
        <p:spPr>
          <a:xfrm>
            <a:off x="2771" y="6037349"/>
            <a:ext cx="1447800" cy="663575"/>
          </a:xfrm>
          <a:prstGeom prst="rect">
            <a:avLst/>
          </a:prstGeom>
        </p:spPr>
        <p:txBody>
          <a:bodyPr vert="horz" rtlCol="0" anchor="ctr" anchorCtr="0">
            <a:normAutofit/>
          </a:bodyPr>
          <a:lstStyle>
            <a:defPPr>
              <a:defRPr lang="en-US"/>
            </a:defPPr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B9761A42-350C-4B10-9B2C-6954249693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DCAA53-8522-4040-8FD8-C1A131E9025D}"/>
              </a:ext>
            </a:extLst>
          </p:cNvPr>
          <p:cNvSpPr/>
          <p:nvPr userDrawn="1"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C6B0D2-E7A6-4E2D-A923-16FAB9C8C34D}"/>
              </a:ext>
            </a:extLst>
          </p:cNvPr>
          <p:cNvSpPr/>
          <p:nvPr userDrawn="1"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99DBB7B8-C485-49B9-9F61-26313525EAA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676399" y="2826040"/>
            <a:ext cx="579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l"/>
            <a:endParaRPr lang="en-US">
              <a:solidFill>
                <a:srgbClr val="13243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no nam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519" y="216694"/>
            <a:ext cx="8153400" cy="9906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E2666-BC1F-424D-A02E-369E34FB0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C19448-5A89-4284-92AF-6DFF3EC67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785" y="476957"/>
            <a:ext cx="1200429" cy="1589261"/>
          </a:xfrm>
          <a:prstGeom prst="rect">
            <a:avLst/>
          </a:prstGeom>
        </p:spPr>
      </p:pic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ABA48069-E649-4091-B605-0487121105E3}"/>
              </a:ext>
            </a:extLst>
          </p:cNvPr>
          <p:cNvSpPr txBox="1">
            <a:spLocks/>
          </p:cNvSpPr>
          <p:nvPr userDrawn="1"/>
        </p:nvSpPr>
        <p:spPr>
          <a:xfrm>
            <a:off x="2771" y="6037349"/>
            <a:ext cx="1447800" cy="663575"/>
          </a:xfrm>
          <a:prstGeom prst="rect">
            <a:avLst/>
          </a:prstGeom>
        </p:spPr>
        <p:txBody>
          <a:bodyPr vert="horz" rtlCol="0" anchor="ctr" anchorCtr="0">
            <a:normAutofit/>
          </a:bodyPr>
          <a:lstStyle>
            <a:defPPr>
              <a:defRPr lang="en-US"/>
            </a:defPPr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B9761A42-350C-4B10-9B2C-6954249693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99DBB7B8-C485-49B9-9F61-26313525EAA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676399" y="2826040"/>
            <a:ext cx="579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l"/>
            <a:endParaRPr lang="en-US">
              <a:solidFill>
                <a:srgbClr val="13243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5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E212B9-F283-4BFB-AC61-2444A15A6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36" r:id="rId3"/>
    <p:sldLayoutId id="2147483735" r:id="rId4"/>
    <p:sldLayoutId id="2147483722" r:id="rId5"/>
    <p:sldLayoutId id="2147483737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hyperlink" Target="https://vicpd.ca/open-vicpd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2971800"/>
            <a:ext cx="8153400" cy="2057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13243E"/>
                </a:solidFill>
                <a:latin typeface="Calibri"/>
                <a:ea typeface="Calibri"/>
                <a:cs typeface="Calibri"/>
              </a:rPr>
              <a:t>2025</a:t>
            </a:r>
            <a:r>
              <a:rPr lang="en-US" sz="4800" b="1" cap="none" dirty="0">
                <a:solidFill>
                  <a:srgbClr val="13243E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cap="none" dirty="0" err="1">
                <a:solidFill>
                  <a:srgbClr val="13243E"/>
                </a:solidFill>
                <a:latin typeface="Calibri"/>
                <a:ea typeface="Calibri"/>
                <a:cs typeface="Calibri"/>
              </a:rPr>
              <a:t>VicPD</a:t>
            </a:r>
            <a:r>
              <a:rPr lang="en-US" sz="4800" b="1" cap="none" dirty="0">
                <a:solidFill>
                  <a:srgbClr val="13243E"/>
                </a:solidFill>
                <a:latin typeface="Calibri"/>
                <a:ea typeface="Calibri"/>
                <a:cs typeface="Calibri"/>
              </a:rPr>
              <a:t> Community Survey </a:t>
            </a:r>
            <a:r>
              <a:rPr lang="en-US" sz="4800" b="1" dirty="0">
                <a:solidFill>
                  <a:srgbClr val="13243E"/>
                </a:solidFill>
                <a:latin typeface="Calibri"/>
                <a:ea typeface="Calibri"/>
                <a:cs typeface="Calibri"/>
              </a:rPr>
              <a:t>City Of Victoria Results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15739"/>
            <a:ext cx="1377356" cy="182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15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6" y="228600"/>
            <a:ext cx="8195734" cy="990600"/>
          </a:xfrm>
        </p:spPr>
        <p:txBody>
          <a:bodyPr/>
          <a:lstStyle/>
          <a:p>
            <a:r>
              <a:rPr lang="en-CA"/>
              <a:t>“VicPD is committed to the job”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ED6185-45CC-369B-3F5A-10E82D5A9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51" y="1724959"/>
            <a:ext cx="8151058" cy="48284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D47506-61C3-12F2-FAB1-6B702AC6775D}"/>
              </a:ext>
            </a:extLst>
          </p:cNvPr>
          <p:cNvSpPr/>
          <p:nvPr/>
        </p:nvSpPr>
        <p:spPr>
          <a:xfrm>
            <a:off x="0" y="6208776"/>
            <a:ext cx="9144000" cy="64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2074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6" y="228600"/>
            <a:ext cx="8195734" cy="990600"/>
          </a:xfrm>
        </p:spPr>
        <p:txBody>
          <a:bodyPr/>
          <a:lstStyle/>
          <a:p>
            <a:r>
              <a:rPr lang="en-CA"/>
              <a:t>“VicPD is accountable”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1C019CD-4F8B-47B7-8C66-1555D294AA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170550"/>
              </p:ext>
            </p:extLst>
          </p:nvPr>
        </p:nvGraphicFramePr>
        <p:xfrm>
          <a:off x="780034" y="1619711"/>
          <a:ext cx="7583931" cy="4825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3AFE074-0878-F2EF-445C-CD0C51592DF4}"/>
              </a:ext>
            </a:extLst>
          </p:cNvPr>
          <p:cNvSpPr/>
          <p:nvPr/>
        </p:nvSpPr>
        <p:spPr>
          <a:xfrm>
            <a:off x="0" y="6208776"/>
            <a:ext cx="9144000" cy="64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2701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5A61CCD-92B2-485D-999D-BA3B47F99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38" y="120650"/>
            <a:ext cx="8153400" cy="990600"/>
          </a:xfrm>
        </p:spPr>
        <p:txBody>
          <a:bodyPr/>
          <a:lstStyle/>
          <a:p>
            <a:r>
              <a:rPr lang="en-CA" sz="4300">
                <a:latin typeface="Calibri" panose="020F0502020204030204" pitchFamily="34" charset="0"/>
                <a:cs typeface="Calibri" panose="020F0502020204030204" pitchFamily="34" charset="0"/>
              </a:rPr>
              <a:t>“I feel comfortable talking to VicPD”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CCDF31-4C03-8298-E1BB-126E21E5FBED}"/>
              </a:ext>
            </a:extLst>
          </p:cNvPr>
          <p:cNvSpPr/>
          <p:nvPr/>
        </p:nvSpPr>
        <p:spPr>
          <a:xfrm>
            <a:off x="0" y="6208776"/>
            <a:ext cx="9144000" cy="64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D676297F-3CE9-C02D-0B43-E68D5A7E4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16" y="2128449"/>
            <a:ext cx="8711774" cy="370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01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ED1ECA5-BAD9-49CB-95E9-947A8F551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38" y="120650"/>
            <a:ext cx="8234362" cy="990600"/>
          </a:xfrm>
        </p:spPr>
        <p:txBody>
          <a:bodyPr/>
          <a:lstStyle/>
          <a:p>
            <a:r>
              <a:rPr lang="en-CA" sz="4200">
                <a:latin typeface="Calibri" panose="020F0502020204030204" pitchFamily="34" charset="0"/>
                <a:cs typeface="Calibri" panose="020F0502020204030204" pitchFamily="34" charset="0"/>
              </a:rPr>
              <a:t>“I feel safe &amp; taken care of by VicPD”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65ABBA-5306-A370-E83E-345D1C40E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63" y="1936571"/>
            <a:ext cx="9144000" cy="41058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B0144A-30F0-BF43-495C-EF99AED884B9}"/>
              </a:ext>
            </a:extLst>
          </p:cNvPr>
          <p:cNvSpPr/>
          <p:nvPr/>
        </p:nvSpPr>
        <p:spPr>
          <a:xfrm>
            <a:off x="0" y="6208776"/>
            <a:ext cx="9144000" cy="64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0105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9CE9E3-F198-48F0-A785-AF38784EF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38" y="120650"/>
            <a:ext cx="8153400" cy="987755"/>
          </a:xfrm>
        </p:spPr>
        <p:txBody>
          <a:bodyPr/>
          <a:lstStyle/>
          <a:p>
            <a:pPr>
              <a:lnSpc>
                <a:spcPts val="5280"/>
              </a:lnSpc>
              <a:spcBef>
                <a:spcPts val="0"/>
              </a:spcBef>
            </a:pP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“VicPD uses authority &amp; force appropriately”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A5285E-C4BE-8392-0800-8DF90035C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24" y="1943836"/>
            <a:ext cx="9144000" cy="39213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AE4808-D78E-1300-5E01-44AEACEE95BE}"/>
              </a:ext>
            </a:extLst>
          </p:cNvPr>
          <p:cNvSpPr/>
          <p:nvPr/>
        </p:nvSpPr>
        <p:spPr>
          <a:xfrm>
            <a:off x="0" y="6208776"/>
            <a:ext cx="9144000" cy="64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3538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25024"/>
            <a:ext cx="8153400" cy="990600"/>
          </a:xfrm>
        </p:spPr>
        <p:txBody>
          <a:bodyPr/>
          <a:lstStyle/>
          <a:p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“I am proud of VicPD”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15FC4F-7E8B-4A94-588E-FF0089897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43" y="1834714"/>
            <a:ext cx="8230313" cy="41883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FB06F3-44A2-A832-2978-4600F0C8BC63}"/>
              </a:ext>
            </a:extLst>
          </p:cNvPr>
          <p:cNvSpPr/>
          <p:nvPr/>
        </p:nvSpPr>
        <p:spPr>
          <a:xfrm>
            <a:off x="0" y="6208776"/>
            <a:ext cx="9144000" cy="64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61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33121-DEB5-8741-9878-965AA5E96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A036D-DAE7-E351-2C5E-A5107EDA3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287" y="3151068"/>
            <a:ext cx="8153400" cy="990600"/>
          </a:xfrm>
        </p:spPr>
        <p:txBody>
          <a:bodyPr/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Perceptions of Crime </a:t>
            </a:r>
            <a:br>
              <a:rPr lang="en-US" dirty="0">
                <a:latin typeface="Calibri"/>
                <a:ea typeface="Calibri"/>
                <a:cs typeface="Calibri"/>
              </a:rPr>
            </a:br>
            <a:r>
              <a:rPr lang="en-US" dirty="0">
                <a:latin typeface="Calibri"/>
                <a:ea typeface="Calibri"/>
                <a:cs typeface="Calibri"/>
              </a:rPr>
              <a:t>&amp; </a:t>
            </a:r>
            <a:br>
              <a:rPr lang="en-US" dirty="0">
                <a:latin typeface="Calibri"/>
                <a:ea typeface="Calibri"/>
                <a:cs typeface="Calibri"/>
              </a:rPr>
            </a:br>
            <a:r>
              <a:rPr lang="en-US" dirty="0">
                <a:latin typeface="Calibri"/>
                <a:ea typeface="Calibri"/>
                <a:cs typeface="Calibri"/>
              </a:rPr>
              <a:t>Feelings of Safety</a:t>
            </a:r>
            <a:endParaRPr lang="en-US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3315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98D20-9EE2-481F-A3A2-CCC7AA6CB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1CDBF-7FD7-7F97-B129-26AC58C2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001" y="121211"/>
            <a:ext cx="8153400" cy="990600"/>
          </a:xfrm>
        </p:spPr>
        <p:txBody>
          <a:bodyPr/>
          <a:lstStyle/>
          <a:p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Have you been a victim of crime?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4C996E-DF15-DFE5-F2CA-4AD98F8CB7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BD5649-BE5D-7627-C9CE-EB1410439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72" y="1877251"/>
            <a:ext cx="7838856" cy="44772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1D3870-C006-2ABE-E44D-093C1BD98D98}"/>
              </a:ext>
            </a:extLst>
          </p:cNvPr>
          <p:cNvSpPr/>
          <p:nvPr/>
        </p:nvSpPr>
        <p:spPr>
          <a:xfrm>
            <a:off x="0" y="6208776"/>
            <a:ext cx="9144000" cy="64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8599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>
                <a:latin typeface="Calibri" panose="020F0502020204030204" pitchFamily="34" charset="0"/>
                <a:cs typeface="Calibri" panose="020F0502020204030204" pitchFamily="34" charset="0"/>
              </a:rPr>
              <a:t>Has crime changed?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9C4CD0-B3C8-E32F-F5B4-F50E10DF4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95" y="2054912"/>
            <a:ext cx="8577410" cy="37727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3597B9-0ECB-D805-246D-A0AED90C045F}"/>
              </a:ext>
            </a:extLst>
          </p:cNvPr>
          <p:cNvSpPr/>
          <p:nvPr/>
        </p:nvSpPr>
        <p:spPr>
          <a:xfrm>
            <a:off x="0" y="6208776"/>
            <a:ext cx="9144000" cy="64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3558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>
                <a:latin typeface="Calibri"/>
                <a:ea typeface="Calibri"/>
                <a:cs typeface="Calibri"/>
              </a:rPr>
              <a:t>11-year trend: Has crime changed?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689C38-B585-6C0E-FE4E-F1160303D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492" y="2121259"/>
            <a:ext cx="8711015" cy="38314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A7DE92-166E-8938-4488-727033387E60}"/>
              </a:ext>
            </a:extLst>
          </p:cNvPr>
          <p:cNvSpPr/>
          <p:nvPr/>
        </p:nvSpPr>
        <p:spPr>
          <a:xfrm>
            <a:off x="0" y="6208776"/>
            <a:ext cx="9144000" cy="64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863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0B382-A492-4DBA-B7F3-BFE72BA2C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olidFill>
                  <a:srgbClr val="1324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 responded?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E0D60-D5CF-4FC6-BC62-1B0C561424E0}"/>
              </a:ext>
            </a:extLst>
          </p:cNvPr>
          <p:cNvSpPr txBox="1"/>
          <p:nvPr/>
        </p:nvSpPr>
        <p:spPr>
          <a:xfrm>
            <a:off x="307563" y="1816075"/>
            <a:ext cx="3494370" cy="4770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500" i="1">
                <a:solidFill>
                  <a:srgbClr val="13243E"/>
                </a:solidFill>
                <a:latin typeface="Frutiger LT Std 55 Roman" pitchFamily="34" charset="0"/>
              </a:rPr>
              <a:t>We randomly mailed</a:t>
            </a:r>
            <a:endParaRPr lang="en-US" sz="2500" b="1" i="1">
              <a:solidFill>
                <a:srgbClr val="13243E"/>
              </a:solidFill>
              <a:latin typeface="Frutiger LT Std 55 Roman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630E9C-8381-404B-9787-1589DD6A51CF}"/>
              </a:ext>
            </a:extLst>
          </p:cNvPr>
          <p:cNvSpPr txBox="1"/>
          <p:nvPr/>
        </p:nvSpPr>
        <p:spPr>
          <a:xfrm>
            <a:off x="425777" y="6041193"/>
            <a:ext cx="3118701" cy="4770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500" i="1">
                <a:solidFill>
                  <a:srgbClr val="13243E"/>
                </a:solidFill>
                <a:latin typeface="Frutiger LT Std 55 Roman" pitchFamily="34" charset="0"/>
              </a:rPr>
              <a:t>were completed.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649659-8062-4499-A7E0-EA5E0B97DB80}"/>
              </a:ext>
            </a:extLst>
          </p:cNvPr>
          <p:cNvSpPr txBox="1"/>
          <p:nvPr/>
        </p:nvSpPr>
        <p:spPr>
          <a:xfrm>
            <a:off x="91849" y="3721948"/>
            <a:ext cx="3938132" cy="86177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500" i="1" dirty="0">
                <a:solidFill>
                  <a:srgbClr val="13243E"/>
                </a:solidFill>
                <a:latin typeface="Frutiger LT Std 55 Roman" pitchFamily="34" charset="0"/>
              </a:rPr>
              <a:t>surveys to businesses and residents of Victoria. </a:t>
            </a:r>
            <a:endParaRPr lang="en-US" sz="2500" b="1" i="1" dirty="0">
              <a:solidFill>
                <a:srgbClr val="13243E"/>
              </a:solidFill>
              <a:latin typeface="Frutiger LT Std 55 Roman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2C0F4A-7A5B-4019-841E-D4D66F5CE4D4}"/>
              </a:ext>
            </a:extLst>
          </p:cNvPr>
          <p:cNvSpPr txBox="1"/>
          <p:nvPr/>
        </p:nvSpPr>
        <p:spPr>
          <a:xfrm>
            <a:off x="293687" y="4576605"/>
            <a:ext cx="3384420" cy="16769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0000" dirty="0">
                <a:solidFill>
                  <a:srgbClr val="13243E"/>
                </a:solidFill>
                <a:latin typeface="Frutiger LT Std 55 Roman"/>
                <a:cs typeface="Arial"/>
              </a:rPr>
              <a:t>701</a:t>
            </a:r>
            <a:endParaRPr lang="en-US" sz="10000" dirty="0">
              <a:solidFill>
                <a:srgbClr val="13243E"/>
              </a:solidFill>
              <a:latin typeface="Frutiger LT Std 55 Roman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3EDE50-D73F-4377-A2AB-1A465005AFC0}"/>
              </a:ext>
            </a:extLst>
          </p:cNvPr>
          <p:cNvSpPr txBox="1"/>
          <p:nvPr/>
        </p:nvSpPr>
        <p:spPr>
          <a:xfrm>
            <a:off x="383881" y="2293595"/>
            <a:ext cx="33701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solidFill>
                  <a:srgbClr val="13243E"/>
                </a:solidFill>
                <a:latin typeface="Frutiger LT Std 55 Roman" pitchFamily="34" charset="0"/>
              </a:rPr>
              <a:t>3350</a:t>
            </a:r>
            <a:endParaRPr lang="en-US" sz="10000" b="1" dirty="0">
              <a:solidFill>
                <a:srgbClr val="13243E"/>
              </a:solidFill>
              <a:latin typeface="Frutiger LT Std 55 Roman" pitchFamily="34" charset="0"/>
            </a:endParaRP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D09D8D6C-0AB9-47AB-9381-D00D8E1E37FE}"/>
              </a:ext>
            </a:extLst>
          </p:cNvPr>
          <p:cNvSpPr/>
          <p:nvPr/>
        </p:nvSpPr>
        <p:spPr>
          <a:xfrm>
            <a:off x="3835902" y="1981200"/>
            <a:ext cx="1738302" cy="3843501"/>
          </a:xfrm>
          <a:prstGeom prst="leftBrace">
            <a:avLst>
              <a:gd name="adj1" fmla="val 8333"/>
              <a:gd name="adj2" fmla="val 50276"/>
            </a:avLst>
          </a:prstGeom>
          <a:ln w="38100">
            <a:solidFill>
              <a:srgbClr val="1324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F136D1-CC3F-4F88-9C21-0A8D715F5035}"/>
              </a:ext>
            </a:extLst>
          </p:cNvPr>
          <p:cNvSpPr txBox="1"/>
          <p:nvPr/>
        </p:nvSpPr>
        <p:spPr>
          <a:xfrm>
            <a:off x="5961473" y="5082512"/>
            <a:ext cx="2740250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 Margin of Error: </a:t>
            </a:r>
            <a:r>
              <a:rPr lang="en-US" sz="2000" b="1">
                <a:solidFill>
                  <a:srgbClr val="13243E"/>
                </a:solidFill>
                <a:latin typeface="Calibri"/>
                <a:ea typeface="Calibri"/>
                <a:cs typeface="Calibri"/>
              </a:rPr>
              <a:t>3.01% </a:t>
            </a:r>
          </a:p>
          <a:p>
            <a:pPr algn="ctr"/>
            <a:r>
              <a:rPr lang="en-US" sz="1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95% confidence level</a:t>
            </a:r>
            <a:r>
              <a:rPr lang="en-US" sz="1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CA" sz="1400" b="1" i="1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955FDB2-AA13-446E-A316-86C8E6CDC84D}"/>
              </a:ext>
            </a:extLst>
          </p:cNvPr>
          <p:cNvSpPr/>
          <p:nvPr/>
        </p:nvSpPr>
        <p:spPr>
          <a:xfrm>
            <a:off x="5780326" y="5099389"/>
            <a:ext cx="2955573" cy="5818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Graphic 12" descr="Chat bubble">
            <a:extLst>
              <a:ext uri="{FF2B5EF4-FFF2-40B4-BE49-F238E27FC236}">
                <a16:creationId xmlns:a16="http://schemas.microsoft.com/office/drawing/2014/main" id="{A7264973-F55E-4930-AB42-C53118DF9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05053" y="5997063"/>
            <a:ext cx="514912" cy="5149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9D0945D-EE9C-45C5-BBCC-8D494989128A}"/>
              </a:ext>
            </a:extLst>
          </p:cNvPr>
          <p:cNvSpPr/>
          <p:nvPr/>
        </p:nvSpPr>
        <p:spPr>
          <a:xfrm>
            <a:off x="5254799" y="6050990"/>
            <a:ext cx="3786283" cy="685799"/>
          </a:xfrm>
          <a:prstGeom prst="rect">
            <a:avLst/>
          </a:prstGeom>
          <a:noFill/>
          <a:ln>
            <a:solidFill>
              <a:srgbClr val="1324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ts val="0"/>
              </a:spcBef>
            </a:pPr>
            <a:r>
              <a:rPr lang="en-CA" sz="1400">
                <a:solidFill>
                  <a:srgbClr val="13243E"/>
                </a:solidFill>
                <a:latin typeface="Calibri"/>
                <a:ea typeface="Calibri"/>
                <a:cs typeface="Calibri"/>
              </a:rPr>
              <a:t>If this survey was administered 100 times, in 95 of those instances the results will reflect the actual population result to within 3.01%.</a:t>
            </a:r>
          </a:p>
        </p:txBody>
      </p:sp>
      <p:pic>
        <p:nvPicPr>
          <p:cNvPr id="6" name="Picture 5" descr="A yellow and blue pie chart&#10;&#10;AI-generated content may be incorrect.">
            <a:extLst>
              <a:ext uri="{FF2B5EF4-FFF2-40B4-BE49-F238E27FC236}">
                <a16:creationId xmlns:a16="http://schemas.microsoft.com/office/drawing/2014/main" id="{151A77BC-1C9D-19AF-6F93-099CDF5CD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3568" y="1581150"/>
            <a:ext cx="38671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09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Do you feel safe? Neighbourhood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1962F4-563E-F2E0-DD34-0B359F442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94" y="1983122"/>
            <a:ext cx="7882811" cy="39932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C3D4ED5-5BF1-C670-3DDF-C1009942CD6D}"/>
              </a:ext>
            </a:extLst>
          </p:cNvPr>
          <p:cNvSpPr/>
          <p:nvPr/>
        </p:nvSpPr>
        <p:spPr>
          <a:xfrm>
            <a:off x="0" y="6208776"/>
            <a:ext cx="9144000" cy="64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2264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>
                <a:latin typeface="Calibri" panose="020F0502020204030204" pitchFamily="34" charset="0"/>
                <a:cs typeface="Calibri" panose="020F0502020204030204" pitchFamily="34" charset="0"/>
              </a:rPr>
              <a:t>Do you feel safe? Downtown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F64C3E-FA6B-32A7-3E3C-DF329C20E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001" y="1785945"/>
            <a:ext cx="7336634" cy="43817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DDFC02-19C7-6B5B-650D-B911E96C79C5}"/>
              </a:ext>
            </a:extLst>
          </p:cNvPr>
          <p:cNvSpPr/>
          <p:nvPr/>
        </p:nvSpPr>
        <p:spPr>
          <a:xfrm>
            <a:off x="0" y="6208776"/>
            <a:ext cx="9144000" cy="64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3666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EE238-E8C3-B62C-99BF-85BA7BE0D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0BACD-C395-D1E3-FDE5-E9A63695A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287" y="3151068"/>
            <a:ext cx="8153400" cy="990600"/>
          </a:xfrm>
        </p:spPr>
        <p:txBody>
          <a:bodyPr/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Problems &amp; Solutions</a:t>
            </a:r>
            <a:endParaRPr lang="en-US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48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Which one problem should VicPD pay closer attention to?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E1A569D-6E24-4786-92B0-B374E66D21AF}"/>
              </a:ext>
            </a:extLst>
          </p:cNvPr>
          <p:cNvGraphicFramePr/>
          <p:nvPr/>
        </p:nvGraphicFramePr>
        <p:xfrm>
          <a:off x="0" y="1524000"/>
          <a:ext cx="9144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Graphic 4" descr="Chat bubble">
            <a:extLst>
              <a:ext uri="{FF2B5EF4-FFF2-40B4-BE49-F238E27FC236}">
                <a16:creationId xmlns:a16="http://schemas.microsoft.com/office/drawing/2014/main" id="{274EBC6E-5C13-4984-B159-AA1625CAC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24" y="6252177"/>
            <a:ext cx="514912" cy="514912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BBEFF04-A2B6-49C5-8BC7-0F388E39D415}"/>
              </a:ext>
            </a:extLst>
          </p:cNvPr>
          <p:cNvGraphicFramePr>
            <a:graphicFrameLocks/>
          </p:cNvGraphicFramePr>
          <p:nvPr/>
        </p:nvGraphicFramePr>
        <p:xfrm>
          <a:off x="0" y="1298904"/>
          <a:ext cx="9144000" cy="5101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90B0F89-9480-C542-B626-8FD139BB32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24" y="1601191"/>
            <a:ext cx="8442272" cy="47996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35291D-1D43-2D87-924A-8CF4B29296AE}"/>
              </a:ext>
            </a:extLst>
          </p:cNvPr>
          <p:cNvSpPr/>
          <p:nvPr/>
        </p:nvSpPr>
        <p:spPr>
          <a:xfrm>
            <a:off x="0" y="6208776"/>
            <a:ext cx="9144000" cy="64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2640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221E1F"/>
                </a:solidFill>
              </a:rPr>
              <a:t>How to deal with problems? </a:t>
            </a:r>
            <a:endParaRPr lang="en-CA"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A03AECB-C922-C896-3D07-CAA946716C3C}"/>
              </a:ext>
              <a:ext uri="{147F2762-F138-4A5C-976F-8EAC2B608ADB}">
                <a16:predDERef xmlns:a16="http://schemas.microsoft.com/office/drawing/2014/main" pred="{F9FB1D51-780E-4474-AB29-BE0D985D71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392768"/>
              </p:ext>
            </p:extLst>
          </p:nvPr>
        </p:nvGraphicFramePr>
        <p:xfrm>
          <a:off x="344424" y="1746504"/>
          <a:ext cx="8455152" cy="4690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4DB6C35-C7FC-380B-93D7-1DF20D637285}"/>
              </a:ext>
            </a:extLst>
          </p:cNvPr>
          <p:cNvSpPr/>
          <p:nvPr/>
        </p:nvSpPr>
        <p:spPr>
          <a:xfrm>
            <a:off x="0" y="6208776"/>
            <a:ext cx="9144000" cy="64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5871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6CF475F-ADAB-4AAF-AA52-FF5B2F894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38" y="120650"/>
            <a:ext cx="8153400" cy="990600"/>
          </a:xfrm>
        </p:spPr>
        <p:txBody>
          <a:bodyPr/>
          <a:lstStyle/>
          <a:p>
            <a:r>
              <a:rPr lang="en-CA" sz="4000">
                <a:latin typeface="Calibri" panose="020F0502020204030204" pitchFamily="34" charset="0"/>
                <a:cs typeface="Calibri" panose="020F0502020204030204" pitchFamily="34" charset="0"/>
              </a:rPr>
              <a:t>“A Safer Community Together</a:t>
            </a:r>
            <a:r>
              <a:rPr lang="en-CA" sz="4000"/>
              <a:t>”</a:t>
            </a:r>
            <a:endParaRPr lang="en-CA"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A74F914-280B-44D1-8AB7-616078A5D4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060538"/>
              </p:ext>
            </p:extLst>
          </p:nvPr>
        </p:nvGraphicFramePr>
        <p:xfrm>
          <a:off x="309951" y="1849069"/>
          <a:ext cx="8524097" cy="4204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5EA01FF-71DF-9A7E-1B05-AE81C23AFC3D}"/>
              </a:ext>
            </a:extLst>
          </p:cNvPr>
          <p:cNvSpPr/>
          <p:nvPr/>
        </p:nvSpPr>
        <p:spPr>
          <a:xfrm>
            <a:off x="0" y="6208776"/>
            <a:ext cx="9144000" cy="64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4931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000" y="121211"/>
            <a:ext cx="8234999" cy="990600"/>
          </a:xfrm>
        </p:spPr>
        <p:txBody>
          <a:bodyPr/>
          <a:lstStyle/>
          <a:p>
            <a:r>
              <a:rPr lang="en-CA" dirty="0">
                <a:latin typeface="Calibri"/>
                <a:ea typeface="Calibri"/>
                <a:cs typeface="Calibri"/>
              </a:rPr>
              <a:t>For More Survey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A18DDC7-9F3C-478C-A1B5-645C7C68ABBA}"/>
              </a:ext>
            </a:extLst>
          </p:cNvPr>
          <p:cNvSpPr txBox="1">
            <a:spLocks/>
          </p:cNvSpPr>
          <p:nvPr/>
        </p:nvSpPr>
        <p:spPr bwMode="auto">
          <a:xfrm>
            <a:off x="0" y="2291932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13243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DF77A54-8CCE-4C92-B84B-2DA238C92EF4}"/>
              </a:ext>
            </a:extLst>
          </p:cNvPr>
          <p:cNvSpPr txBox="1">
            <a:spLocks/>
          </p:cNvSpPr>
          <p:nvPr/>
        </p:nvSpPr>
        <p:spPr>
          <a:xfrm>
            <a:off x="618190" y="6173506"/>
            <a:ext cx="2201210" cy="5149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 sz="1600">
              <a:solidFill>
                <a:srgbClr val="13243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B0EF630-8431-4D2E-BD09-F43F3E215EEF}"/>
              </a:ext>
            </a:extLst>
          </p:cNvPr>
          <p:cNvSpPr txBox="1">
            <a:spLocks/>
          </p:cNvSpPr>
          <p:nvPr/>
        </p:nvSpPr>
        <p:spPr bwMode="auto">
          <a:xfrm>
            <a:off x="3675619" y="2627456"/>
            <a:ext cx="1597499" cy="131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13243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r>
              <a:rPr lang="en-US" sz="5400">
                <a:latin typeface="Calibri" panose="020F0502020204030204" pitchFamily="34" charset="0"/>
                <a:cs typeface="Calibri" panose="020F0502020204030204" pitchFamily="34" charset="0"/>
              </a:rPr>
              <a:t>Visit: </a:t>
            </a:r>
          </a:p>
          <a:p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F4413414-0743-4066-AC83-F3404A2E7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3737594"/>
            <a:ext cx="3005138" cy="145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76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0B382-A492-4DBA-B7F3-BFE72BA2C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VicPD Survey Victoria Results</a:t>
            </a:r>
            <a:endParaRPr lang="en-CA" dirty="0">
              <a:solidFill>
                <a:srgbClr val="13243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F1552E-9EA4-44F3-8F63-7BB62E992DB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1828800"/>
            <a:ext cx="8915400" cy="4495800"/>
          </a:xfrm>
        </p:spPr>
        <p:txBody>
          <a:bodyPr/>
          <a:lstStyle/>
          <a:p>
            <a:pPr marL="318770" indent="-318770" algn="l" rtl="0" fontAlgn="base">
              <a:lnSpc>
                <a:spcPts val="3733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13243E"/>
                </a:solidFill>
                <a:effectLst/>
                <a:ea typeface="Calibri" panose="020F0502020204030204" pitchFamily="34" charset="0"/>
              </a:rPr>
              <a:t>This presentation reflects 2021-2025 </a:t>
            </a:r>
            <a:r>
              <a:rPr lang="en-US" b="1" i="0" u="none" strike="noStrike" dirty="0">
                <a:solidFill>
                  <a:srgbClr val="13243E"/>
                </a:solidFill>
                <a:effectLst/>
                <a:ea typeface="Calibri" panose="020F0502020204030204" pitchFamily="34" charset="0"/>
              </a:rPr>
              <a:t>results for Victoria.</a:t>
            </a:r>
            <a:r>
              <a:rPr lang="en-US" b="1" i="0" u="none" strike="noStrike" dirty="0">
                <a:solidFill>
                  <a:srgbClr val="EAEAEA"/>
                </a:solidFill>
                <a:effectLst/>
                <a:ea typeface="Calibri" panose="020F0502020204030204" pitchFamily="34" charset="0"/>
              </a:rPr>
              <a:t>​</a:t>
            </a:r>
            <a:r>
              <a:rPr lang="en-US" b="0" i="0" dirty="0">
                <a:solidFill>
                  <a:srgbClr val="EAEAEA"/>
                </a:solidFill>
                <a:effectLst/>
                <a:ea typeface="Calibri" panose="020F0502020204030204" pitchFamily="34" charset="0"/>
              </a:rPr>
              <a:t>​</a:t>
            </a:r>
            <a:endParaRPr lang="en-US"/>
          </a:p>
          <a:p>
            <a:pPr marL="318770" indent="-318770">
              <a:lnSpc>
                <a:spcPts val="3733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13243E"/>
                </a:solidFill>
                <a:effectLst/>
                <a:latin typeface="Calibri"/>
                <a:ea typeface="Calibri"/>
                <a:cs typeface="Calibri"/>
              </a:rPr>
              <a:t>Results specific to </a:t>
            </a:r>
            <a:r>
              <a:rPr lang="en-US" b="1" i="0" u="none" strike="noStrike" dirty="0">
                <a:solidFill>
                  <a:srgbClr val="13243E"/>
                </a:solidFill>
                <a:effectLst/>
                <a:latin typeface="Calibri"/>
                <a:ea typeface="Calibri"/>
                <a:cs typeface="Calibri"/>
              </a:rPr>
              <a:t>Esquimalt or </a:t>
            </a:r>
            <a:r>
              <a:rPr lang="en-US" b="1" i="0" u="none" strike="noStrike" dirty="0" err="1">
                <a:solidFill>
                  <a:srgbClr val="13243E"/>
                </a:solidFill>
                <a:effectLst/>
                <a:latin typeface="Calibri"/>
                <a:ea typeface="Calibri"/>
                <a:cs typeface="Calibri"/>
              </a:rPr>
              <a:t>VicPD’s</a:t>
            </a:r>
            <a:r>
              <a:rPr lang="en-US" b="0" i="0" u="none" strike="noStrike" dirty="0">
                <a:solidFill>
                  <a:srgbClr val="13243E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b="1" i="0" u="none" strike="noStrike" dirty="0">
                <a:solidFill>
                  <a:srgbClr val="13243E"/>
                </a:solidFill>
                <a:effectLst/>
                <a:latin typeface="Calibri"/>
                <a:ea typeface="Calibri"/>
                <a:cs typeface="Calibri"/>
              </a:rPr>
              <a:t>jurisdiction</a:t>
            </a:r>
            <a:r>
              <a:rPr lang="en-US" b="0" i="0" u="none" strike="noStrike" dirty="0">
                <a:solidFill>
                  <a:srgbClr val="13243E"/>
                </a:solidFill>
                <a:effectLst/>
                <a:latin typeface="Calibri"/>
                <a:ea typeface="Calibri"/>
                <a:cs typeface="Calibri"/>
              </a:rPr>
              <a:t> (combined Esquimalt </a:t>
            </a:r>
            <a:r>
              <a:rPr lang="en-US" i="0" u="none" strike="noStrike" dirty="0">
                <a:solidFill>
                  <a:srgbClr val="13243E"/>
                </a:solidFill>
                <a:effectLst/>
                <a:latin typeface="Calibri"/>
                <a:ea typeface="Calibri"/>
                <a:cs typeface="Calibri"/>
              </a:rPr>
              <a:t>and Victoria results) </a:t>
            </a:r>
            <a:r>
              <a:rPr lang="en-US" dirty="0">
                <a:latin typeface="Calibri"/>
                <a:ea typeface="Calibri"/>
                <a:cs typeface="Calibri"/>
              </a:rPr>
              <a:t>are</a:t>
            </a:r>
            <a:r>
              <a:rPr lang="en-US" i="0" u="none" strike="noStrike" dirty="0">
                <a:solidFill>
                  <a:srgbClr val="13243E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dirty="0">
                <a:latin typeface="Calibri"/>
                <a:ea typeface="Calibri"/>
                <a:cs typeface="Calibri"/>
              </a:rPr>
              <a:t>available </a:t>
            </a:r>
            <a:r>
              <a:rPr lang="en-US" i="0" u="none" strike="noStrike" dirty="0">
                <a:solidFill>
                  <a:srgbClr val="13243E"/>
                </a:solidFill>
                <a:effectLst/>
                <a:latin typeface="Calibri"/>
                <a:ea typeface="Calibri"/>
                <a:cs typeface="Calibri"/>
              </a:rPr>
              <a:t>on the VicPD website.</a:t>
            </a:r>
            <a:endParaRPr lang="en-US" i="0" dirty="0">
              <a:solidFill>
                <a:srgbClr val="EAEAEA"/>
              </a:solidFill>
              <a:effectLst/>
              <a:latin typeface="Calibri"/>
              <a:ea typeface="Calibri"/>
              <a:cs typeface="Calibri"/>
            </a:endParaRPr>
          </a:p>
          <a:p>
            <a:pPr marL="318770" indent="-318770" algn="l" rtl="0" fontAlgn="base">
              <a:lnSpc>
                <a:spcPts val="3733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13243E"/>
                </a:solidFill>
                <a:effectLst/>
                <a:ea typeface="Calibri" panose="020F0502020204030204" pitchFamily="34" charset="0"/>
              </a:rPr>
              <a:t>For survey questions with changes in responses compared to past years, or of interest, an 11-year trend is displayed for longer-term analysis.</a:t>
            </a:r>
            <a:r>
              <a:rPr lang="en-US" b="0" i="0" dirty="0">
                <a:solidFill>
                  <a:srgbClr val="EAEAEA"/>
                </a:solidFill>
                <a:effectLst/>
                <a:ea typeface="Calibri" panose="020F0502020204030204" pitchFamily="34" charset="0"/>
              </a:rPr>
              <a:t>​</a:t>
            </a:r>
            <a:endParaRPr lang="en-CA" dirty="0">
              <a:ea typeface="Calibri" panose="020F0502020204030204" pitchFamily="34" charset="0"/>
            </a:endParaRPr>
          </a:p>
          <a:p>
            <a:pPr marL="366395" lvl="1" indent="0">
              <a:buNone/>
            </a:pPr>
            <a:endParaRPr lang="en-US" dirty="0">
              <a:ea typeface="Calibri" panose="020F0502020204030204" pitchFamily="34" charset="0"/>
            </a:endParaRPr>
          </a:p>
          <a:p>
            <a:pPr marL="366395" lvl="1" indent="0">
              <a:buNone/>
            </a:pPr>
            <a:endParaRPr lang="en-US" dirty="0">
              <a:ea typeface="Calibri" panose="020F0502020204030204" pitchFamily="34" charset="0"/>
            </a:endParaRPr>
          </a:p>
          <a:p>
            <a:pPr marL="639445" lvl="1"/>
            <a:endParaRPr lang="en-CA" dirty="0">
              <a:ea typeface="Calibri" panose="020F0502020204030204" pitchFamily="34" charset="0"/>
            </a:endParaRPr>
          </a:p>
          <a:p>
            <a:pPr marL="639445" lvl="1"/>
            <a:endParaRPr lang="en-CA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57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522E8-F6D9-5A2D-F0C0-510376AD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287" y="3151068"/>
            <a:ext cx="8153400" cy="990600"/>
          </a:xfrm>
        </p:spPr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Satisfaction &amp; Perceptions of </a:t>
            </a:r>
            <a:r>
              <a:rPr lang="en-US" dirty="0" err="1">
                <a:latin typeface="Calibri"/>
                <a:ea typeface="Calibri"/>
                <a:cs typeface="Calibri"/>
              </a:rPr>
              <a:t>VicPD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501550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>
                <a:latin typeface="Calibri" panose="020F0502020204030204" pitchFamily="34" charset="0"/>
                <a:cs typeface="Calibri" panose="020F0502020204030204" pitchFamily="34" charset="0"/>
              </a:rPr>
              <a:t>Satisfaction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D98DF4-2274-EC09-4C53-24DD79C65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622" y="1767670"/>
            <a:ext cx="7522756" cy="43570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ABF86E-2E20-2819-AED8-49F11098A111}"/>
              </a:ext>
            </a:extLst>
          </p:cNvPr>
          <p:cNvSpPr/>
          <p:nvPr/>
        </p:nvSpPr>
        <p:spPr>
          <a:xfrm>
            <a:off x="0" y="6208776"/>
            <a:ext cx="9144000" cy="64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5957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i="1">
                <a:latin typeface="Calibri"/>
                <a:ea typeface="Calibri"/>
                <a:cs typeface="Calibri"/>
              </a:rPr>
              <a:t>11-year trend: Satisfaction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827494-8A80-1D8F-CE73-274B6F774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36" y="1822366"/>
            <a:ext cx="7723927" cy="44374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F2491D-F158-D992-F7DD-5D42CCC743D4}"/>
              </a:ext>
            </a:extLst>
          </p:cNvPr>
          <p:cNvSpPr/>
          <p:nvPr/>
        </p:nvSpPr>
        <p:spPr>
          <a:xfrm>
            <a:off x="0" y="6208776"/>
            <a:ext cx="9144000" cy="64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1896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“VicPD is approachable”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166AE0-8F52-C68E-9123-86A544E94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87" y="1724959"/>
            <a:ext cx="7681626" cy="48284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49917E-773E-6EA3-72B4-8A2E732C9306}"/>
              </a:ext>
            </a:extLst>
          </p:cNvPr>
          <p:cNvSpPr/>
          <p:nvPr/>
        </p:nvSpPr>
        <p:spPr>
          <a:xfrm>
            <a:off x="0" y="6208776"/>
            <a:ext cx="9144000" cy="64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7473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6" y="228600"/>
            <a:ext cx="8195734" cy="990600"/>
          </a:xfrm>
        </p:spPr>
        <p:txBody>
          <a:bodyPr/>
          <a:lstStyle/>
          <a:p>
            <a:r>
              <a:rPr lang="en-CA"/>
              <a:t>“VicPD is courteous and polite”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BF7E2D-9804-4B85-13A7-1618B0C20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57" y="1624375"/>
            <a:ext cx="8102286" cy="48284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0DF742-D6FD-8551-3D84-5261BF7B0F76}"/>
              </a:ext>
            </a:extLst>
          </p:cNvPr>
          <p:cNvSpPr/>
          <p:nvPr/>
        </p:nvSpPr>
        <p:spPr>
          <a:xfrm>
            <a:off x="0" y="6208776"/>
            <a:ext cx="9144000" cy="64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8356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5AB-4DE8-4352-BEFA-3387B02A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6" y="228600"/>
            <a:ext cx="8195734" cy="990600"/>
          </a:xfrm>
        </p:spPr>
        <p:txBody>
          <a:bodyPr/>
          <a:lstStyle/>
          <a:p>
            <a:r>
              <a:rPr lang="en-CA"/>
              <a:t>“VicPD looks professional”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9F6-C18D-4B28-98DF-0D42C457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117805"/>
            <a:ext cx="748238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5A4948-A841-11A3-1FAC-8C88B27B3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173" y="1800950"/>
            <a:ext cx="7809653" cy="48284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FD5E9D-6A1A-EB4A-A39E-A5823E985D44}"/>
              </a:ext>
            </a:extLst>
          </p:cNvPr>
          <p:cNvSpPr/>
          <p:nvPr/>
        </p:nvSpPr>
        <p:spPr>
          <a:xfrm>
            <a:off x="0" y="6208776"/>
            <a:ext cx="9144000" cy="64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57097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Police">
      <a:dk1>
        <a:srgbClr val="EAEAEA"/>
      </a:dk1>
      <a:lt1>
        <a:srgbClr val="F8F8F8"/>
      </a:lt1>
      <a:dk2>
        <a:srgbClr val="FBAE18"/>
      </a:dk2>
      <a:lt2>
        <a:srgbClr val="13243E"/>
      </a:lt2>
      <a:accent1>
        <a:srgbClr val="FBAE18"/>
      </a:accent1>
      <a:accent2>
        <a:srgbClr val="13243E"/>
      </a:accent2>
      <a:accent3>
        <a:srgbClr val="A5AB81"/>
      </a:accent3>
      <a:accent4>
        <a:srgbClr val="D8B25C"/>
      </a:accent4>
      <a:accent5>
        <a:srgbClr val="13243E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lice">
    <a:dk1>
      <a:srgbClr val="EAEAEA"/>
    </a:dk1>
    <a:lt1>
      <a:srgbClr val="F8F8F8"/>
    </a:lt1>
    <a:dk2>
      <a:srgbClr val="FBAE18"/>
    </a:dk2>
    <a:lt2>
      <a:srgbClr val="13243E"/>
    </a:lt2>
    <a:accent1>
      <a:srgbClr val="FBAE18"/>
    </a:accent1>
    <a:accent2>
      <a:srgbClr val="13243E"/>
    </a:accent2>
    <a:accent3>
      <a:srgbClr val="A5AB81"/>
    </a:accent3>
    <a:accent4>
      <a:srgbClr val="D8B25C"/>
    </a:accent4>
    <a:accent5>
      <a:srgbClr val="13243E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60646F6E0FC44C99E48C281198226C" ma:contentTypeVersion="15" ma:contentTypeDescription="Create a new document." ma:contentTypeScope="" ma:versionID="90b57c0e7497631c719bec83c5fe5af6">
  <xsd:schema xmlns:xsd="http://www.w3.org/2001/XMLSchema" xmlns:xs="http://www.w3.org/2001/XMLSchema" xmlns:p="http://schemas.microsoft.com/office/2006/metadata/properties" xmlns:ns2="a0bdbf8f-3809-4c13-b28f-117003b3210b" xmlns:ns3="39d9b590-4a18-42af-82b8-8d01f026af81" targetNamespace="http://schemas.microsoft.com/office/2006/metadata/properties" ma:root="true" ma:fieldsID="1c452942e7eca7591f252fa218b88312" ns2:_="" ns3:_="">
    <xsd:import namespace="a0bdbf8f-3809-4c13-b28f-117003b3210b"/>
    <xsd:import namespace="39d9b590-4a18-42af-82b8-8d01f026af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bdbf8f-3809-4c13-b28f-117003b321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49855fbc-350f-4446-b983-bd6062d0a2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d9b590-4a18-42af-82b8-8d01f026af8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283dc798-26ab-4510-9e51-29086204b6de}" ma:internalName="TaxCatchAll" ma:showField="CatchAllData" ma:web="39d9b590-4a18-42af-82b8-8d01f026af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0bdbf8f-3809-4c13-b28f-117003b3210b">
      <Terms xmlns="http://schemas.microsoft.com/office/infopath/2007/PartnerControls"/>
    </lcf76f155ced4ddcb4097134ff3c332f>
    <TaxCatchAll xmlns="39d9b590-4a18-42af-82b8-8d01f026af8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DF50C9-D76F-4708-BDCB-D1D78FC3CA16}">
  <ds:schemaRefs>
    <ds:schemaRef ds:uri="39d9b590-4a18-42af-82b8-8d01f026af81"/>
    <ds:schemaRef ds:uri="a0bdbf8f-3809-4c13-b28f-117003b3210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19889A4-1D7D-473B-9C8C-1DA9E7A69407}">
  <ds:schemaRefs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a0bdbf8f-3809-4c13-b28f-117003b3210b"/>
    <ds:schemaRef ds:uri="http://schemas.openxmlformats.org/package/2006/metadata/core-properties"/>
    <ds:schemaRef ds:uri="39d9b590-4a18-42af-82b8-8d01f026af8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1A61E23-0230-4A50-8734-18173D4984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589</Words>
  <Application>Microsoft Office PowerPoint</Application>
  <PresentationFormat>On-screen Show (4:3)</PresentationFormat>
  <Paragraphs>88</Paragraphs>
  <Slides>26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Median</vt:lpstr>
      <vt:lpstr>2025 VicPD Community Survey City Of Victoria Results</vt:lpstr>
      <vt:lpstr>How many responded?</vt:lpstr>
      <vt:lpstr>VicPD Survey Victoria Results</vt:lpstr>
      <vt:lpstr>Satisfaction &amp; Perceptions of VicPD</vt:lpstr>
      <vt:lpstr>Satisfaction</vt:lpstr>
      <vt:lpstr>11-year trend: Satisfaction</vt:lpstr>
      <vt:lpstr>“VicPD is approachable”</vt:lpstr>
      <vt:lpstr>“VicPD is courteous and polite”</vt:lpstr>
      <vt:lpstr>“VicPD looks professional”</vt:lpstr>
      <vt:lpstr>“VicPD is committed to the job”</vt:lpstr>
      <vt:lpstr>“VicPD is accountable”</vt:lpstr>
      <vt:lpstr>“I feel comfortable talking to VicPD”</vt:lpstr>
      <vt:lpstr>“I feel safe &amp; taken care of by VicPD”</vt:lpstr>
      <vt:lpstr>“VicPD uses authority &amp; force appropriately”</vt:lpstr>
      <vt:lpstr>“I am proud of VicPD”</vt:lpstr>
      <vt:lpstr>Perceptions of Crime  &amp;  Feelings of Safety</vt:lpstr>
      <vt:lpstr>Have you been a victim of crime?</vt:lpstr>
      <vt:lpstr>Has crime changed?</vt:lpstr>
      <vt:lpstr>11-year trend: Has crime changed?</vt:lpstr>
      <vt:lpstr>Do you feel safe? Neighbourhood</vt:lpstr>
      <vt:lpstr>Do you feel safe? Downtown</vt:lpstr>
      <vt:lpstr>Problems &amp; Solutions</vt:lpstr>
      <vt:lpstr>Which one problem should VicPD pay closer attention to?</vt:lpstr>
      <vt:lpstr>How to deal with problems? </vt:lpstr>
      <vt:lpstr>“A Safer Community Together”</vt:lpstr>
      <vt:lpstr>For More Survey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Reduce Street Disorder</dc:title>
  <dc:creator>vi50739</dc:creator>
  <cp:lastModifiedBy>Hohl, Griffen</cp:lastModifiedBy>
  <cp:revision>41</cp:revision>
  <cp:lastPrinted>2024-05-21T23:30:46Z</cp:lastPrinted>
  <dcterms:created xsi:type="dcterms:W3CDTF">2011-02-15T19:25:46Z</dcterms:created>
  <dcterms:modified xsi:type="dcterms:W3CDTF">2025-07-03T23:40:04Z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0x010100EA60646F6E0FC44C99E48C281198226C</vt:lpwstr>
  </property>
  <property fmtid="{D5CDD505-2E9C-101B-9397-08002B2CF9AE}" pid="3" name="MediaServiceImageTags">
    <vt:lpwstr/>
  </property>
</Properties>
</file>